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3" r:id="rId2"/>
    <p:sldId id="270" r:id="rId3"/>
    <p:sldId id="271" r:id="rId4"/>
    <p:sldId id="272" r:id="rId5"/>
    <p:sldId id="274" r:id="rId6"/>
    <p:sldId id="276" r:id="rId7"/>
    <p:sldId id="277" r:id="rId8"/>
    <p:sldId id="285" r:id="rId9"/>
    <p:sldId id="287" r:id="rId10"/>
    <p:sldId id="320" r:id="rId11"/>
    <p:sldId id="321" r:id="rId12"/>
    <p:sldId id="342" r:id="rId13"/>
    <p:sldId id="323" r:id="rId14"/>
    <p:sldId id="343" r:id="rId15"/>
    <p:sldId id="345" r:id="rId16"/>
    <p:sldId id="346" r:id="rId17"/>
    <p:sldId id="347" r:id="rId18"/>
    <p:sldId id="349" r:id="rId19"/>
    <p:sldId id="348" r:id="rId20"/>
    <p:sldId id="350" r:id="rId2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 Maxwell" initials="JM" lastIdx="2" clrIdx="0">
    <p:extLst>
      <p:ext uri="{19B8F6BF-5375-455C-9EA6-DF929625EA0E}">
        <p15:presenceInfo xmlns:p15="http://schemas.microsoft.com/office/powerpoint/2012/main" userId="2aa4bbdad9a9e3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00"/>
    <a:srgbClr val="FBBD6B"/>
    <a:srgbClr val="B89048"/>
    <a:srgbClr val="FFC901"/>
    <a:srgbClr val="FFCC00"/>
    <a:srgbClr val="B2B2B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94620" autoAdjust="0"/>
  </p:normalViewPr>
  <p:slideViewPr>
    <p:cSldViewPr>
      <p:cViewPr varScale="1">
        <p:scale>
          <a:sx n="108" d="100"/>
          <a:sy n="108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 Maxwell" userId="2aa4bbdad9a9e3fb" providerId="LiveId" clId="{B0E3CA2D-707F-473C-9486-288BE6349415}"/>
    <pc:docChg chg="undo redo custSel addSld delSld modSld sldOrd">
      <pc:chgData name="Jun Maxwell" userId="2aa4bbdad9a9e3fb" providerId="LiveId" clId="{B0E3CA2D-707F-473C-9486-288BE6349415}" dt="2020-03-19T17:49:38.982" v="3192" actId="20577"/>
      <pc:docMkLst>
        <pc:docMk/>
      </pc:docMkLst>
      <pc:sldChg chg="addSp modSp mod modAnim">
        <pc:chgData name="Jun Maxwell" userId="2aa4bbdad9a9e3fb" providerId="LiveId" clId="{B0E3CA2D-707F-473C-9486-288BE6349415}" dt="2020-03-19T17:30:01.434" v="3002" actId="1076"/>
        <pc:sldMkLst>
          <pc:docMk/>
          <pc:sldMk cId="710820643" sldId="270"/>
        </pc:sldMkLst>
        <pc:picChg chg="add mod">
          <ac:chgData name="Jun Maxwell" userId="2aa4bbdad9a9e3fb" providerId="LiveId" clId="{B0E3CA2D-707F-473C-9486-288BE6349415}" dt="2020-03-19T17:30:01.434" v="3002" actId="1076"/>
          <ac:picMkLst>
            <pc:docMk/>
            <pc:sldMk cId="710820643" sldId="270"/>
            <ac:picMk id="3" creationId="{E8D969BE-FA8F-44C5-B4A0-3613CF06672E}"/>
          </ac:picMkLst>
        </pc:picChg>
      </pc:sldChg>
      <pc:sldChg chg="addSp modSp mod modAnim">
        <pc:chgData name="Jun Maxwell" userId="2aa4bbdad9a9e3fb" providerId="LiveId" clId="{B0E3CA2D-707F-473C-9486-288BE6349415}" dt="2020-03-19T17:30:25.439" v="3004" actId="1076"/>
        <pc:sldMkLst>
          <pc:docMk/>
          <pc:sldMk cId="2680905484" sldId="271"/>
        </pc:sldMkLst>
        <pc:picChg chg="add mod">
          <ac:chgData name="Jun Maxwell" userId="2aa4bbdad9a9e3fb" providerId="LiveId" clId="{B0E3CA2D-707F-473C-9486-288BE6349415}" dt="2020-03-19T17:30:25.439" v="3004" actId="1076"/>
          <ac:picMkLst>
            <pc:docMk/>
            <pc:sldMk cId="2680905484" sldId="271"/>
            <ac:picMk id="2" creationId="{B68B9304-D20C-45F0-927C-52A41CD91058}"/>
          </ac:picMkLst>
        </pc:picChg>
      </pc:sldChg>
      <pc:sldChg chg="addSp modSp mod modAnim">
        <pc:chgData name="Jun Maxwell" userId="2aa4bbdad9a9e3fb" providerId="LiveId" clId="{B0E3CA2D-707F-473C-9486-288BE6349415}" dt="2020-03-19T17:30:49.014" v="3006" actId="1076"/>
        <pc:sldMkLst>
          <pc:docMk/>
          <pc:sldMk cId="3203896118" sldId="272"/>
        </pc:sldMkLst>
        <pc:picChg chg="add mod">
          <ac:chgData name="Jun Maxwell" userId="2aa4bbdad9a9e3fb" providerId="LiveId" clId="{B0E3CA2D-707F-473C-9486-288BE6349415}" dt="2020-03-19T17:30:49.014" v="3006" actId="1076"/>
          <ac:picMkLst>
            <pc:docMk/>
            <pc:sldMk cId="3203896118" sldId="272"/>
            <ac:picMk id="23" creationId="{3A7ACBA6-6AF9-4945-AFB8-A04669FD3ABC}"/>
          </ac:picMkLst>
        </pc:picChg>
      </pc:sldChg>
      <pc:sldChg chg="addSp modSp mod modAnim">
        <pc:chgData name="Jun Maxwell" userId="2aa4bbdad9a9e3fb" providerId="LiveId" clId="{B0E3CA2D-707F-473C-9486-288BE6349415}" dt="2020-03-19T17:29:48.460" v="3000" actId="1076"/>
        <pc:sldMkLst>
          <pc:docMk/>
          <pc:sldMk cId="2554440045" sldId="273"/>
        </pc:sldMkLst>
        <pc:picChg chg="add mod">
          <ac:chgData name="Jun Maxwell" userId="2aa4bbdad9a9e3fb" providerId="LiveId" clId="{B0E3CA2D-707F-473C-9486-288BE6349415}" dt="2020-03-19T17:29:48.460" v="3000" actId="1076"/>
          <ac:picMkLst>
            <pc:docMk/>
            <pc:sldMk cId="2554440045" sldId="273"/>
            <ac:picMk id="2" creationId="{AB19BC31-528C-422B-B43E-57E8521757B9}"/>
          </ac:picMkLst>
        </pc:picChg>
      </pc:sldChg>
      <pc:sldChg chg="addSp modSp mod modAnim">
        <pc:chgData name="Jun Maxwell" userId="2aa4bbdad9a9e3fb" providerId="LiveId" clId="{B0E3CA2D-707F-473C-9486-288BE6349415}" dt="2020-03-19T17:31:03.311" v="3008" actId="1076"/>
        <pc:sldMkLst>
          <pc:docMk/>
          <pc:sldMk cId="773755047" sldId="274"/>
        </pc:sldMkLst>
        <pc:picChg chg="add mod">
          <ac:chgData name="Jun Maxwell" userId="2aa4bbdad9a9e3fb" providerId="LiveId" clId="{B0E3CA2D-707F-473C-9486-288BE6349415}" dt="2020-03-19T17:31:03.311" v="3008" actId="1076"/>
          <ac:picMkLst>
            <pc:docMk/>
            <pc:sldMk cId="773755047" sldId="274"/>
            <ac:picMk id="3" creationId="{B8AD6A78-15CD-4BCE-B468-BF5BBC65D070}"/>
          </ac:picMkLst>
        </pc:picChg>
      </pc:sldChg>
      <pc:sldChg chg="addSp modSp mod modAnim">
        <pc:chgData name="Jun Maxwell" userId="2aa4bbdad9a9e3fb" providerId="LiveId" clId="{B0E3CA2D-707F-473C-9486-288BE6349415}" dt="2020-03-19T17:31:13.695" v="3010" actId="1076"/>
        <pc:sldMkLst>
          <pc:docMk/>
          <pc:sldMk cId="3745308918" sldId="276"/>
        </pc:sldMkLst>
        <pc:picChg chg="add mod">
          <ac:chgData name="Jun Maxwell" userId="2aa4bbdad9a9e3fb" providerId="LiveId" clId="{B0E3CA2D-707F-473C-9486-288BE6349415}" dt="2020-03-19T17:31:13.695" v="3010" actId="1076"/>
          <ac:picMkLst>
            <pc:docMk/>
            <pc:sldMk cId="3745308918" sldId="276"/>
            <ac:picMk id="2" creationId="{97166069-D786-4EF1-B095-79F7D0139E64}"/>
          </ac:picMkLst>
        </pc:picChg>
      </pc:sldChg>
      <pc:sldChg chg="addSp delSp modSp mod delAnim modAnim">
        <pc:chgData name="Jun Maxwell" userId="2aa4bbdad9a9e3fb" providerId="LiveId" clId="{B0E3CA2D-707F-473C-9486-288BE6349415}" dt="2020-03-19T17:31:40.965" v="3013" actId="478"/>
        <pc:sldMkLst>
          <pc:docMk/>
          <pc:sldMk cId="451983126" sldId="277"/>
        </pc:sldMkLst>
        <pc:picChg chg="add del mod">
          <ac:chgData name="Jun Maxwell" userId="2aa4bbdad9a9e3fb" providerId="LiveId" clId="{B0E3CA2D-707F-473C-9486-288BE6349415}" dt="2020-03-19T17:31:40.965" v="3013" actId="478"/>
          <ac:picMkLst>
            <pc:docMk/>
            <pc:sldMk cId="451983126" sldId="277"/>
            <ac:picMk id="2" creationId="{A7FCDD0F-7F15-4A6C-B350-0E7B93D22F94}"/>
          </ac:picMkLst>
        </pc:picChg>
      </pc:sldChg>
      <pc:sldChg chg="delSp add del">
        <pc:chgData name="Jun Maxwell" userId="2aa4bbdad9a9e3fb" providerId="LiveId" clId="{B0E3CA2D-707F-473C-9486-288BE6349415}" dt="2020-03-19T13:31:39.549" v="2" actId="47"/>
        <pc:sldMkLst>
          <pc:docMk/>
          <pc:sldMk cId="968122419" sldId="278"/>
        </pc:sldMkLst>
        <pc:spChg chg="del">
          <ac:chgData name="Jun Maxwell" userId="2aa4bbdad9a9e3fb" providerId="LiveId" clId="{B0E3CA2D-707F-473C-9486-288BE6349415}" dt="2020-03-19T13:30:04.402" v="1"/>
          <ac:spMkLst>
            <pc:docMk/>
            <pc:sldMk cId="968122419" sldId="278"/>
            <ac:spMk id="2" creationId="{0D779704-51CA-490B-8741-CB37A95E8940}"/>
          </ac:spMkLst>
        </pc:spChg>
      </pc:sldChg>
      <pc:sldChg chg="addSp delSp modSp mod ord setBg modAnim">
        <pc:chgData name="Jun Maxwell" userId="2aa4bbdad9a9e3fb" providerId="LiveId" clId="{B0E3CA2D-707F-473C-9486-288BE6349415}" dt="2020-03-19T17:31:51.748" v="3015" actId="1076"/>
        <pc:sldMkLst>
          <pc:docMk/>
          <pc:sldMk cId="3265416263" sldId="285"/>
        </pc:sldMkLst>
        <pc:spChg chg="mod">
          <ac:chgData name="Jun Maxwell" userId="2aa4bbdad9a9e3fb" providerId="LiveId" clId="{B0E3CA2D-707F-473C-9486-288BE6349415}" dt="2020-03-19T14:03:53.614" v="419" actId="20577"/>
          <ac:spMkLst>
            <pc:docMk/>
            <pc:sldMk cId="3265416263" sldId="285"/>
            <ac:spMk id="2" creationId="{206381AD-4C2B-4745-99B1-0BBCE6131A71}"/>
          </ac:spMkLst>
        </pc:spChg>
        <pc:spChg chg="mod">
          <ac:chgData name="Jun Maxwell" userId="2aa4bbdad9a9e3fb" providerId="LiveId" clId="{B0E3CA2D-707F-473C-9486-288BE6349415}" dt="2020-03-19T14:11:41.934" v="768" actId="20577"/>
          <ac:spMkLst>
            <pc:docMk/>
            <pc:sldMk cId="3265416263" sldId="285"/>
            <ac:spMk id="7" creationId="{FF34C0E8-515C-4BF5-ADE9-04DDF1E59BDA}"/>
          </ac:spMkLst>
        </pc:spChg>
        <pc:spChg chg="mod">
          <ac:chgData name="Jun Maxwell" userId="2aa4bbdad9a9e3fb" providerId="LiveId" clId="{B0E3CA2D-707F-473C-9486-288BE6349415}" dt="2020-03-19T14:11:44.620" v="769"/>
          <ac:spMkLst>
            <pc:docMk/>
            <pc:sldMk cId="3265416263" sldId="285"/>
            <ac:spMk id="8" creationId="{8557F2D4-6AAD-4A83-ADA5-DC8FCEFA96C4}"/>
          </ac:spMkLst>
        </pc:spChg>
        <pc:spChg chg="mod">
          <ac:chgData name="Jun Maxwell" userId="2aa4bbdad9a9e3fb" providerId="LiveId" clId="{B0E3CA2D-707F-473C-9486-288BE6349415}" dt="2020-03-19T14:11:34.828" v="740" actId="20577"/>
          <ac:spMkLst>
            <pc:docMk/>
            <pc:sldMk cId="3265416263" sldId="285"/>
            <ac:spMk id="9" creationId="{A50EE74B-7BE1-46A9-B817-3FE19663FC26}"/>
          </ac:spMkLst>
        </pc:spChg>
        <pc:spChg chg="mod">
          <ac:chgData name="Jun Maxwell" userId="2aa4bbdad9a9e3fb" providerId="LiveId" clId="{B0E3CA2D-707F-473C-9486-288BE6349415}" dt="2020-03-19T14:11:49.216" v="790" actId="20577"/>
          <ac:spMkLst>
            <pc:docMk/>
            <pc:sldMk cId="3265416263" sldId="285"/>
            <ac:spMk id="10" creationId="{C1E89B7C-DF6D-400E-A879-E7D2D8C703FC}"/>
          </ac:spMkLst>
        </pc:spChg>
        <pc:spChg chg="mod">
          <ac:chgData name="Jun Maxwell" userId="2aa4bbdad9a9e3fb" providerId="LiveId" clId="{B0E3CA2D-707F-473C-9486-288BE6349415}" dt="2020-03-19T14:07:04.061" v="538" actId="20577"/>
          <ac:spMkLst>
            <pc:docMk/>
            <pc:sldMk cId="3265416263" sldId="285"/>
            <ac:spMk id="29" creationId="{3E18A396-0774-46DF-80FB-8E8A9C7FDDDF}"/>
          </ac:spMkLst>
        </pc:spChg>
        <pc:spChg chg="mod">
          <ac:chgData name="Jun Maxwell" userId="2aa4bbdad9a9e3fb" providerId="LiveId" clId="{B0E3CA2D-707F-473C-9486-288BE6349415}" dt="2020-03-19T14:06:28.110" v="489"/>
          <ac:spMkLst>
            <pc:docMk/>
            <pc:sldMk cId="3265416263" sldId="285"/>
            <ac:spMk id="30" creationId="{E748DBEB-6950-4A9A-9CD6-FD95C78CA7C7}"/>
          </ac:spMkLst>
        </pc:spChg>
        <pc:spChg chg="mod">
          <ac:chgData name="Jun Maxwell" userId="2aa4bbdad9a9e3fb" providerId="LiveId" clId="{B0E3CA2D-707F-473C-9486-288BE6349415}" dt="2020-03-19T14:07:52.624" v="630" actId="20577"/>
          <ac:spMkLst>
            <pc:docMk/>
            <pc:sldMk cId="3265416263" sldId="285"/>
            <ac:spMk id="32" creationId="{D3FCB319-4521-4C97-B0F3-381FFD9F94C4}"/>
          </ac:spMkLst>
        </pc:spChg>
        <pc:spChg chg="mod">
          <ac:chgData name="Jun Maxwell" userId="2aa4bbdad9a9e3fb" providerId="LiveId" clId="{B0E3CA2D-707F-473C-9486-288BE6349415}" dt="2020-03-19T14:08:19.508" v="637" actId="313"/>
          <ac:spMkLst>
            <pc:docMk/>
            <pc:sldMk cId="3265416263" sldId="285"/>
            <ac:spMk id="33" creationId="{FB195FE2-A144-47B5-A07B-F9E8D16C8754}"/>
          </ac:spMkLst>
        </pc:spChg>
        <pc:spChg chg="mod">
          <ac:chgData name="Jun Maxwell" userId="2aa4bbdad9a9e3fb" providerId="LiveId" clId="{B0E3CA2D-707F-473C-9486-288BE6349415}" dt="2020-03-19T14:11:26.313" v="735" actId="20577"/>
          <ac:spMkLst>
            <pc:docMk/>
            <pc:sldMk cId="3265416263" sldId="285"/>
            <ac:spMk id="35" creationId="{AC5C092C-15CF-4358-9D8A-9D256767DEA5}"/>
          </ac:spMkLst>
        </pc:spChg>
        <pc:spChg chg="mod">
          <ac:chgData name="Jun Maxwell" userId="2aa4bbdad9a9e3fb" providerId="LiveId" clId="{B0E3CA2D-707F-473C-9486-288BE6349415}" dt="2020-03-19T14:11:16.634" v="701"/>
          <ac:spMkLst>
            <pc:docMk/>
            <pc:sldMk cId="3265416263" sldId="285"/>
            <ac:spMk id="36" creationId="{155B966F-102E-45BB-B809-1214B8469A00}"/>
          </ac:spMkLst>
        </pc:spChg>
        <pc:spChg chg="mod">
          <ac:chgData name="Jun Maxwell" userId="2aa4bbdad9a9e3fb" providerId="LiveId" clId="{B0E3CA2D-707F-473C-9486-288BE6349415}" dt="2020-03-19T14:05:23.258" v="452" actId="6549"/>
          <ac:spMkLst>
            <pc:docMk/>
            <pc:sldMk cId="3265416263" sldId="285"/>
            <ac:spMk id="38" creationId="{7AC6F140-B332-4461-972A-CD7C7A780249}"/>
          </ac:spMkLst>
        </pc:spChg>
        <pc:spChg chg="mod">
          <ac:chgData name="Jun Maxwell" userId="2aa4bbdad9a9e3fb" providerId="LiveId" clId="{B0E3CA2D-707F-473C-9486-288BE6349415}" dt="2020-03-19T14:05:35.422" v="457" actId="207"/>
          <ac:spMkLst>
            <pc:docMk/>
            <pc:sldMk cId="3265416263" sldId="285"/>
            <ac:spMk id="39" creationId="{C899B129-B32B-4E1D-B77D-4E78F74F601A}"/>
          </ac:spMkLst>
        </pc:spChg>
        <pc:spChg chg="mod">
          <ac:chgData name="Jun Maxwell" userId="2aa4bbdad9a9e3fb" providerId="LiveId" clId="{B0E3CA2D-707F-473C-9486-288BE6349415}" dt="2020-03-19T14:06:02.920" v="466" actId="20577"/>
          <ac:spMkLst>
            <pc:docMk/>
            <pc:sldMk cId="3265416263" sldId="285"/>
            <ac:spMk id="40" creationId="{01A09B31-BB61-4E25-A1BF-9FD58796365E}"/>
          </ac:spMkLst>
        </pc:spChg>
        <pc:spChg chg="mod">
          <ac:chgData name="Jun Maxwell" userId="2aa4bbdad9a9e3fb" providerId="LiveId" clId="{B0E3CA2D-707F-473C-9486-288BE6349415}" dt="2020-03-19T14:08:59.107" v="650" actId="20577"/>
          <ac:spMkLst>
            <pc:docMk/>
            <pc:sldMk cId="3265416263" sldId="285"/>
            <ac:spMk id="41" creationId="{FE4AA505-E06A-4412-BFD7-59064CC59157}"/>
          </ac:spMkLst>
        </pc:spChg>
        <pc:spChg chg="mod">
          <ac:chgData name="Jun Maxwell" userId="2aa4bbdad9a9e3fb" providerId="LiveId" clId="{B0E3CA2D-707F-473C-9486-288BE6349415}" dt="2020-03-19T14:09:02.990" v="658" actId="20577"/>
          <ac:spMkLst>
            <pc:docMk/>
            <pc:sldMk cId="3265416263" sldId="285"/>
            <ac:spMk id="42" creationId="{22F7F8FC-36CB-4054-85B3-0911400305BF}"/>
          </ac:spMkLst>
        </pc:spChg>
        <pc:spChg chg="mod">
          <ac:chgData name="Jun Maxwell" userId="2aa4bbdad9a9e3fb" providerId="LiveId" clId="{B0E3CA2D-707F-473C-9486-288BE6349415}" dt="2020-03-19T14:05:24.767" v="455" actId="20577"/>
          <ac:spMkLst>
            <pc:docMk/>
            <pc:sldMk cId="3265416263" sldId="285"/>
            <ac:spMk id="43" creationId="{FCC12767-0696-49E9-B199-91447F638414}"/>
          </ac:spMkLst>
        </pc:spChg>
        <pc:spChg chg="mod">
          <ac:chgData name="Jun Maxwell" userId="2aa4bbdad9a9e3fb" providerId="LiveId" clId="{B0E3CA2D-707F-473C-9486-288BE6349415}" dt="2020-03-19T14:05:37.590" v="458" actId="207"/>
          <ac:spMkLst>
            <pc:docMk/>
            <pc:sldMk cId="3265416263" sldId="285"/>
            <ac:spMk id="44" creationId="{0353FCDA-50CF-42F6-9BB9-5280280EC938}"/>
          </ac:spMkLst>
        </pc:spChg>
        <pc:spChg chg="mod">
          <ac:chgData name="Jun Maxwell" userId="2aa4bbdad9a9e3fb" providerId="LiveId" clId="{B0E3CA2D-707F-473C-9486-288BE6349415}" dt="2020-03-19T14:06:16.302" v="486" actId="20577"/>
          <ac:spMkLst>
            <pc:docMk/>
            <pc:sldMk cId="3265416263" sldId="285"/>
            <ac:spMk id="45" creationId="{6AC651F5-3B03-4D04-BA4B-33E1022D82D7}"/>
          </ac:spMkLst>
        </pc:spChg>
        <pc:spChg chg="mod">
          <ac:chgData name="Jun Maxwell" userId="2aa4bbdad9a9e3fb" providerId="LiveId" clId="{B0E3CA2D-707F-473C-9486-288BE6349415}" dt="2020-03-19T14:08:13.685" v="636" actId="20577"/>
          <ac:spMkLst>
            <pc:docMk/>
            <pc:sldMk cId="3265416263" sldId="285"/>
            <ac:spMk id="46" creationId="{D1CC7CF6-8FF3-4368-B028-A45FB52903FE}"/>
          </ac:spMkLst>
        </pc:spChg>
        <pc:spChg chg="mod">
          <ac:chgData name="Jun Maxwell" userId="2aa4bbdad9a9e3fb" providerId="LiveId" clId="{B0E3CA2D-707F-473C-9486-288BE6349415}" dt="2020-03-19T14:09:28.593" v="700" actId="313"/>
          <ac:spMkLst>
            <pc:docMk/>
            <pc:sldMk cId="3265416263" sldId="285"/>
            <ac:spMk id="47" creationId="{CA0CAC72-C79B-43CE-9F98-BF1FA93414CB}"/>
          </ac:spMkLst>
        </pc:spChg>
        <pc:spChg chg="add del">
          <ac:chgData name="Jun Maxwell" userId="2aa4bbdad9a9e3fb" providerId="LiveId" clId="{B0E3CA2D-707F-473C-9486-288BE6349415}" dt="2020-03-19T13:42:55.312" v="17"/>
          <ac:spMkLst>
            <pc:docMk/>
            <pc:sldMk cId="3265416263" sldId="285"/>
            <ac:spMk id="48" creationId="{AF1FB43C-9F90-4C3A-81DB-17A228CD1E2D}"/>
          </ac:spMkLst>
        </pc:spChg>
        <pc:grpChg chg="mod">
          <ac:chgData name="Jun Maxwell" userId="2aa4bbdad9a9e3fb" providerId="LiveId" clId="{B0E3CA2D-707F-473C-9486-288BE6349415}" dt="2020-03-19T14:11:44.620" v="769"/>
          <ac:grpSpMkLst>
            <pc:docMk/>
            <pc:sldMk cId="3265416263" sldId="285"/>
            <ac:grpSpMk id="6" creationId="{98C957E3-8797-4DD1-BFF1-28C51AFEAF7F}"/>
          </ac:grpSpMkLst>
        </pc:grpChg>
        <pc:grpChg chg="mod">
          <ac:chgData name="Jun Maxwell" userId="2aa4bbdad9a9e3fb" providerId="LiveId" clId="{B0E3CA2D-707F-473C-9486-288BE6349415}" dt="2020-03-19T14:06:28.110" v="489"/>
          <ac:grpSpMkLst>
            <pc:docMk/>
            <pc:sldMk cId="3265416263" sldId="285"/>
            <ac:grpSpMk id="28" creationId="{C1D57BD9-F733-43CC-81B8-9BA4FFB6E38D}"/>
          </ac:grpSpMkLst>
        </pc:grpChg>
        <pc:grpChg chg="mod">
          <ac:chgData name="Jun Maxwell" userId="2aa4bbdad9a9e3fb" providerId="LiveId" clId="{B0E3CA2D-707F-473C-9486-288BE6349415}" dt="2020-03-19T14:08:11.618" v="633"/>
          <ac:grpSpMkLst>
            <pc:docMk/>
            <pc:sldMk cId="3265416263" sldId="285"/>
            <ac:grpSpMk id="31" creationId="{4D8BDB04-C672-4B5F-9969-85F350F8FCC5}"/>
          </ac:grpSpMkLst>
        </pc:grpChg>
        <pc:grpChg chg="mod">
          <ac:chgData name="Jun Maxwell" userId="2aa4bbdad9a9e3fb" providerId="LiveId" clId="{B0E3CA2D-707F-473C-9486-288BE6349415}" dt="2020-03-19T14:04:56.921" v="432"/>
          <ac:grpSpMkLst>
            <pc:docMk/>
            <pc:sldMk cId="3265416263" sldId="285"/>
            <ac:grpSpMk id="37" creationId="{A2AE0B46-C566-4362-A402-567D09BCC7F4}"/>
          </ac:grpSpMkLst>
        </pc:grpChg>
        <pc:picChg chg="add mod">
          <ac:chgData name="Jun Maxwell" userId="2aa4bbdad9a9e3fb" providerId="LiveId" clId="{B0E3CA2D-707F-473C-9486-288BE6349415}" dt="2020-03-19T17:31:51.748" v="3015" actId="1076"/>
          <ac:picMkLst>
            <pc:docMk/>
            <pc:sldMk cId="3265416263" sldId="285"/>
            <ac:picMk id="48" creationId="{DFC5C4CB-08D0-4C6E-8074-AEBBFF97BEC3}"/>
          </ac:picMkLst>
        </pc:picChg>
      </pc:sldChg>
      <pc:sldChg chg="add del addCm">
        <pc:chgData name="Jun Maxwell" userId="2aa4bbdad9a9e3fb" providerId="LiveId" clId="{B0E3CA2D-707F-473C-9486-288BE6349415}" dt="2020-03-19T14:58:36.809" v="944" actId="2696"/>
        <pc:sldMkLst>
          <pc:docMk/>
          <pc:sldMk cId="1945366784" sldId="286"/>
        </pc:sldMkLst>
      </pc:sldChg>
      <pc:sldChg chg="addSp delSp modSp add mod ord setBg modAnim">
        <pc:chgData name="Jun Maxwell" userId="2aa4bbdad9a9e3fb" providerId="LiveId" clId="{B0E3CA2D-707F-473C-9486-288BE6349415}" dt="2020-03-19T17:32:23.331" v="3018" actId="1076"/>
        <pc:sldMkLst>
          <pc:docMk/>
          <pc:sldMk cId="464094052" sldId="287"/>
        </pc:sldMkLst>
        <pc:spChg chg="mod">
          <ac:chgData name="Jun Maxwell" userId="2aa4bbdad9a9e3fb" providerId="LiveId" clId="{B0E3CA2D-707F-473C-9486-288BE6349415}" dt="2020-03-19T15:33:24.243" v="1088" actId="20577"/>
          <ac:spMkLst>
            <pc:docMk/>
            <pc:sldMk cId="464094052" sldId="287"/>
            <ac:spMk id="2" creationId="{D12B5DC6-EA39-4F2C-A190-75CFB7ACAE9D}"/>
          </ac:spMkLst>
        </pc:spChg>
        <pc:spChg chg="mod">
          <ac:chgData name="Jun Maxwell" userId="2aa4bbdad9a9e3fb" providerId="LiveId" clId="{B0E3CA2D-707F-473C-9486-288BE6349415}" dt="2020-03-19T13:46:11.759" v="54" actId="1076"/>
          <ac:spMkLst>
            <pc:docMk/>
            <pc:sldMk cId="464094052" sldId="287"/>
            <ac:spMk id="3" creationId="{E2CC30D4-40AB-4E22-9BBB-A10BFE297CB4}"/>
          </ac:spMkLst>
        </pc:spChg>
        <pc:spChg chg="mod">
          <ac:chgData name="Jun Maxwell" userId="2aa4bbdad9a9e3fb" providerId="LiveId" clId="{B0E3CA2D-707F-473C-9486-288BE6349415}" dt="2020-03-19T13:48:55.673" v="116" actId="208"/>
          <ac:spMkLst>
            <pc:docMk/>
            <pc:sldMk cId="464094052" sldId="287"/>
            <ac:spMk id="5" creationId="{28A1BB26-FE01-430E-98E7-AD9221DB756E}"/>
          </ac:spMkLst>
        </pc:spChg>
        <pc:spChg chg="mod">
          <ac:chgData name="Jun Maxwell" userId="2aa4bbdad9a9e3fb" providerId="LiveId" clId="{B0E3CA2D-707F-473C-9486-288BE6349415}" dt="2020-03-19T13:48:55.673" v="116" actId="208"/>
          <ac:spMkLst>
            <pc:docMk/>
            <pc:sldMk cId="464094052" sldId="287"/>
            <ac:spMk id="6" creationId="{3BDE6A0D-1CAB-4DBD-9C84-B30FE88DCB63}"/>
          </ac:spMkLst>
        </pc:spChg>
        <pc:spChg chg="mod">
          <ac:chgData name="Jun Maxwell" userId="2aa4bbdad9a9e3fb" providerId="LiveId" clId="{B0E3CA2D-707F-473C-9486-288BE6349415}" dt="2020-03-19T13:48:55.673" v="116" actId="208"/>
          <ac:spMkLst>
            <pc:docMk/>
            <pc:sldMk cId="464094052" sldId="287"/>
            <ac:spMk id="7" creationId="{82B110A2-020E-4F14-8025-6D9A459CD51F}"/>
          </ac:spMkLst>
        </pc:spChg>
        <pc:spChg chg="mod">
          <ac:chgData name="Jun Maxwell" userId="2aa4bbdad9a9e3fb" providerId="LiveId" clId="{B0E3CA2D-707F-473C-9486-288BE6349415}" dt="2020-03-19T13:48:55.673" v="116" actId="208"/>
          <ac:spMkLst>
            <pc:docMk/>
            <pc:sldMk cId="464094052" sldId="287"/>
            <ac:spMk id="8" creationId="{5BD88C6E-1665-453C-BBB7-2187F50CF044}"/>
          </ac:spMkLst>
        </pc:spChg>
        <pc:spChg chg="mod">
          <ac:chgData name="Jun Maxwell" userId="2aa4bbdad9a9e3fb" providerId="LiveId" clId="{B0E3CA2D-707F-473C-9486-288BE6349415}" dt="2020-03-19T13:48:55.673" v="116" actId="208"/>
          <ac:spMkLst>
            <pc:docMk/>
            <pc:sldMk cId="464094052" sldId="287"/>
            <ac:spMk id="9" creationId="{1D4DFD46-490D-4BC7-9F5F-DAFA0042D7A2}"/>
          </ac:spMkLst>
        </pc:spChg>
        <pc:spChg chg="mod">
          <ac:chgData name="Jun Maxwell" userId="2aa4bbdad9a9e3fb" providerId="LiveId" clId="{B0E3CA2D-707F-473C-9486-288BE6349415}" dt="2020-03-19T13:52:04.641" v="181" actId="313"/>
          <ac:spMkLst>
            <pc:docMk/>
            <pc:sldMk cId="464094052" sldId="287"/>
            <ac:spMk id="11" creationId="{5E55B850-7220-4E9A-85D9-0469ABA5C725}"/>
          </ac:spMkLst>
        </pc:spChg>
        <pc:spChg chg="mod">
          <ac:chgData name="Jun Maxwell" userId="2aa4bbdad9a9e3fb" providerId="LiveId" clId="{B0E3CA2D-707F-473C-9486-288BE6349415}" dt="2020-03-19T13:51:16.246" v="139" actId="20577"/>
          <ac:spMkLst>
            <pc:docMk/>
            <pc:sldMk cId="464094052" sldId="287"/>
            <ac:spMk id="12" creationId="{BBF19947-0975-4E98-A5D1-E89EBB3D4D0E}"/>
          </ac:spMkLst>
        </pc:spChg>
        <pc:spChg chg="mod">
          <ac:chgData name="Jun Maxwell" userId="2aa4bbdad9a9e3fb" providerId="LiveId" clId="{B0E3CA2D-707F-473C-9486-288BE6349415}" dt="2020-03-19T14:02:49.504" v="402" actId="20577"/>
          <ac:spMkLst>
            <pc:docMk/>
            <pc:sldMk cId="464094052" sldId="287"/>
            <ac:spMk id="14" creationId="{4DA4BA81-02A0-47F0-9352-33832339C313}"/>
          </ac:spMkLst>
        </pc:spChg>
        <pc:spChg chg="mod">
          <ac:chgData name="Jun Maxwell" userId="2aa4bbdad9a9e3fb" providerId="LiveId" clId="{B0E3CA2D-707F-473C-9486-288BE6349415}" dt="2020-03-19T14:03:04.041" v="403"/>
          <ac:spMkLst>
            <pc:docMk/>
            <pc:sldMk cId="464094052" sldId="287"/>
            <ac:spMk id="15" creationId="{46DAEF24-53F4-40C7-925E-09D7D9105E96}"/>
          </ac:spMkLst>
        </pc:spChg>
        <pc:spChg chg="mod">
          <ac:chgData name="Jun Maxwell" userId="2aa4bbdad9a9e3fb" providerId="LiveId" clId="{B0E3CA2D-707F-473C-9486-288BE6349415}" dt="2020-03-19T13:59:24.478" v="375" actId="20577"/>
          <ac:spMkLst>
            <pc:docMk/>
            <pc:sldMk cId="464094052" sldId="287"/>
            <ac:spMk id="17" creationId="{C9171F61-5FBA-4DF0-964F-2A8482C49881}"/>
          </ac:spMkLst>
        </pc:spChg>
        <pc:spChg chg="mod">
          <ac:chgData name="Jun Maxwell" userId="2aa4bbdad9a9e3fb" providerId="LiveId" clId="{B0E3CA2D-707F-473C-9486-288BE6349415}" dt="2020-03-19T14:01:10.830" v="378" actId="20577"/>
          <ac:spMkLst>
            <pc:docMk/>
            <pc:sldMk cId="464094052" sldId="287"/>
            <ac:spMk id="18" creationId="{E435F8F1-8B69-49DD-804D-B884D05BBE35}"/>
          </ac:spMkLst>
        </pc:spChg>
        <pc:spChg chg="mod">
          <ac:chgData name="Jun Maxwell" userId="2aa4bbdad9a9e3fb" providerId="LiveId" clId="{B0E3CA2D-707F-473C-9486-288BE6349415}" dt="2020-03-19T13:48:07.022" v="101" actId="20577"/>
          <ac:spMkLst>
            <pc:docMk/>
            <pc:sldMk cId="464094052" sldId="287"/>
            <ac:spMk id="20" creationId="{325984F0-26AF-4194-8D48-FC2DC555F84B}"/>
          </ac:spMkLst>
        </pc:spChg>
        <pc:spChg chg="mod">
          <ac:chgData name="Jun Maxwell" userId="2aa4bbdad9a9e3fb" providerId="LiveId" clId="{B0E3CA2D-707F-473C-9486-288BE6349415}" dt="2020-03-19T13:48:36.454" v="114" actId="20577"/>
          <ac:spMkLst>
            <pc:docMk/>
            <pc:sldMk cId="464094052" sldId="287"/>
            <ac:spMk id="21" creationId="{8449A933-4A7E-4D54-A072-3D106FC5AB5B}"/>
          </ac:spMkLst>
        </pc:spChg>
        <pc:spChg chg="mod">
          <ac:chgData name="Jun Maxwell" userId="2aa4bbdad9a9e3fb" providerId="LiveId" clId="{B0E3CA2D-707F-473C-9486-288BE6349415}" dt="2020-03-19T13:57:42.977" v="203" actId="20577"/>
          <ac:spMkLst>
            <pc:docMk/>
            <pc:sldMk cId="464094052" sldId="287"/>
            <ac:spMk id="23" creationId="{EFB9AA0C-6D2A-4985-B201-3C25DD1F7991}"/>
          </ac:spMkLst>
        </pc:spChg>
        <pc:spChg chg="mod">
          <ac:chgData name="Jun Maxwell" userId="2aa4bbdad9a9e3fb" providerId="LiveId" clId="{B0E3CA2D-707F-473C-9486-288BE6349415}" dt="2020-03-19T13:58:34.335" v="337" actId="20577"/>
          <ac:spMkLst>
            <pc:docMk/>
            <pc:sldMk cId="464094052" sldId="287"/>
            <ac:spMk id="24" creationId="{E232F9C4-313F-4B9D-A9CD-1346EB0BEC6F}"/>
          </ac:spMkLst>
        </pc:spChg>
        <pc:spChg chg="del mod">
          <ac:chgData name="Jun Maxwell" userId="2aa4bbdad9a9e3fb" providerId="LiveId" clId="{B0E3CA2D-707F-473C-9486-288BE6349415}" dt="2020-03-19T13:50:40.423" v="132" actId="478"/>
          <ac:spMkLst>
            <pc:docMk/>
            <pc:sldMk cId="464094052" sldId="287"/>
            <ac:spMk id="25" creationId="{CFC0F6A0-C76E-475F-8AC6-5316D8084C9B}"/>
          </ac:spMkLst>
        </pc:spChg>
        <pc:spChg chg="del mod">
          <ac:chgData name="Jun Maxwell" userId="2aa4bbdad9a9e3fb" providerId="LiveId" clId="{B0E3CA2D-707F-473C-9486-288BE6349415}" dt="2020-03-19T13:50:42.141" v="133" actId="478"/>
          <ac:spMkLst>
            <pc:docMk/>
            <pc:sldMk cId="464094052" sldId="287"/>
            <ac:spMk id="26" creationId="{0DB948C7-4A6B-4008-B099-3108ED33376C}"/>
          </ac:spMkLst>
        </pc:spChg>
        <pc:spChg chg="del mod">
          <ac:chgData name="Jun Maxwell" userId="2aa4bbdad9a9e3fb" providerId="LiveId" clId="{B0E3CA2D-707F-473C-9486-288BE6349415}" dt="2020-03-19T13:50:43.391" v="134" actId="478"/>
          <ac:spMkLst>
            <pc:docMk/>
            <pc:sldMk cId="464094052" sldId="287"/>
            <ac:spMk id="27" creationId="{817F3AE2-7FDC-4D87-9307-FE8B7403F58D}"/>
          </ac:spMkLst>
        </pc:spChg>
        <pc:spChg chg="del mod">
          <ac:chgData name="Jun Maxwell" userId="2aa4bbdad9a9e3fb" providerId="LiveId" clId="{B0E3CA2D-707F-473C-9486-288BE6349415}" dt="2020-03-19T13:50:45.717" v="135" actId="478"/>
          <ac:spMkLst>
            <pc:docMk/>
            <pc:sldMk cId="464094052" sldId="287"/>
            <ac:spMk id="28" creationId="{31EC2FFE-93B1-4DF1-A40E-09CA5512FB16}"/>
          </ac:spMkLst>
        </pc:spChg>
        <pc:spChg chg="del mod">
          <ac:chgData name="Jun Maxwell" userId="2aa4bbdad9a9e3fb" providerId="LiveId" clId="{B0E3CA2D-707F-473C-9486-288BE6349415}" dt="2020-03-19T13:50:46.961" v="136" actId="478"/>
          <ac:spMkLst>
            <pc:docMk/>
            <pc:sldMk cId="464094052" sldId="287"/>
            <ac:spMk id="29" creationId="{03B06964-BA3E-4C2D-9A32-76A4A85F2D59}"/>
          </ac:spMkLst>
        </pc:spChg>
        <pc:spChg chg="del">
          <ac:chgData name="Jun Maxwell" userId="2aa4bbdad9a9e3fb" providerId="LiveId" clId="{B0E3CA2D-707F-473C-9486-288BE6349415}" dt="2020-03-19T13:48:58.266" v="117" actId="478"/>
          <ac:spMkLst>
            <pc:docMk/>
            <pc:sldMk cId="464094052" sldId="287"/>
            <ac:spMk id="30" creationId="{4288BC17-9D8C-4A63-9955-D72FF7635C13}"/>
          </ac:spMkLst>
        </pc:spChg>
        <pc:spChg chg="del">
          <ac:chgData name="Jun Maxwell" userId="2aa4bbdad9a9e3fb" providerId="LiveId" clId="{B0E3CA2D-707F-473C-9486-288BE6349415}" dt="2020-03-19T13:48:59.954" v="120" actId="478"/>
          <ac:spMkLst>
            <pc:docMk/>
            <pc:sldMk cId="464094052" sldId="287"/>
            <ac:spMk id="31" creationId="{076DC1B5-6CBE-4899-83F7-867177475C3F}"/>
          </ac:spMkLst>
        </pc:spChg>
        <pc:spChg chg="del">
          <ac:chgData name="Jun Maxwell" userId="2aa4bbdad9a9e3fb" providerId="LiveId" clId="{B0E3CA2D-707F-473C-9486-288BE6349415}" dt="2020-03-19T13:48:45.854" v="115" actId="478"/>
          <ac:spMkLst>
            <pc:docMk/>
            <pc:sldMk cId="464094052" sldId="287"/>
            <ac:spMk id="32" creationId="{FDE55B15-950B-47B2-B2DD-5CC44953BC05}"/>
          </ac:spMkLst>
        </pc:spChg>
        <pc:spChg chg="del">
          <ac:chgData name="Jun Maxwell" userId="2aa4bbdad9a9e3fb" providerId="LiveId" clId="{B0E3CA2D-707F-473C-9486-288BE6349415}" dt="2020-03-19T13:48:58.705" v="118" actId="478"/>
          <ac:spMkLst>
            <pc:docMk/>
            <pc:sldMk cId="464094052" sldId="287"/>
            <ac:spMk id="33" creationId="{45E89E4A-D18F-4DC1-A845-8DBCBC4C1DFB}"/>
          </ac:spMkLst>
        </pc:spChg>
        <pc:spChg chg="del">
          <ac:chgData name="Jun Maxwell" userId="2aa4bbdad9a9e3fb" providerId="LiveId" clId="{B0E3CA2D-707F-473C-9486-288BE6349415}" dt="2020-03-19T13:48:59.405" v="119" actId="478"/>
          <ac:spMkLst>
            <pc:docMk/>
            <pc:sldMk cId="464094052" sldId="287"/>
            <ac:spMk id="34" creationId="{406DE3C9-247F-4082-8345-BE8DE1EB9A89}"/>
          </ac:spMkLst>
        </pc:spChg>
        <pc:grpChg chg="mod">
          <ac:chgData name="Jun Maxwell" userId="2aa4bbdad9a9e3fb" providerId="LiveId" clId="{B0E3CA2D-707F-473C-9486-288BE6349415}" dt="2020-03-19T13:59:01.563" v="343" actId="1076"/>
          <ac:grpSpMkLst>
            <pc:docMk/>
            <pc:sldMk cId="464094052" sldId="287"/>
            <ac:grpSpMk id="4" creationId="{784491CD-1B1A-49D7-BDDF-09E7E6AB7CE6}"/>
          </ac:grpSpMkLst>
        </pc:grpChg>
        <pc:grpChg chg="mod">
          <ac:chgData name="Jun Maxwell" userId="2aa4bbdad9a9e3fb" providerId="LiveId" clId="{B0E3CA2D-707F-473C-9486-288BE6349415}" dt="2020-03-19T13:59:01.563" v="343" actId="1076"/>
          <ac:grpSpMkLst>
            <pc:docMk/>
            <pc:sldMk cId="464094052" sldId="287"/>
            <ac:grpSpMk id="10" creationId="{BA958411-CEF6-4887-9C00-DBD9DBCB4A20}"/>
          </ac:grpSpMkLst>
        </pc:grpChg>
        <pc:grpChg chg="mod">
          <ac:chgData name="Jun Maxwell" userId="2aa4bbdad9a9e3fb" providerId="LiveId" clId="{B0E3CA2D-707F-473C-9486-288BE6349415}" dt="2020-03-19T13:59:01.563" v="343" actId="1076"/>
          <ac:grpSpMkLst>
            <pc:docMk/>
            <pc:sldMk cId="464094052" sldId="287"/>
            <ac:grpSpMk id="13" creationId="{87019B70-108A-4D72-8020-F17848F84ED3}"/>
          </ac:grpSpMkLst>
        </pc:grpChg>
        <pc:grpChg chg="mod">
          <ac:chgData name="Jun Maxwell" userId="2aa4bbdad9a9e3fb" providerId="LiveId" clId="{B0E3CA2D-707F-473C-9486-288BE6349415}" dt="2020-03-19T13:59:01.563" v="343" actId="1076"/>
          <ac:grpSpMkLst>
            <pc:docMk/>
            <pc:sldMk cId="464094052" sldId="287"/>
            <ac:grpSpMk id="16" creationId="{CDBDB450-F061-46C9-BA01-98872EAA1E41}"/>
          </ac:grpSpMkLst>
        </pc:grpChg>
        <pc:grpChg chg="mod">
          <ac:chgData name="Jun Maxwell" userId="2aa4bbdad9a9e3fb" providerId="LiveId" clId="{B0E3CA2D-707F-473C-9486-288BE6349415}" dt="2020-03-19T13:59:01.563" v="343" actId="1076"/>
          <ac:grpSpMkLst>
            <pc:docMk/>
            <pc:sldMk cId="464094052" sldId="287"/>
            <ac:grpSpMk id="19" creationId="{80927D8E-A558-47CB-99FC-40F794F4A0D0}"/>
          </ac:grpSpMkLst>
        </pc:grpChg>
        <pc:grpChg chg="mod">
          <ac:chgData name="Jun Maxwell" userId="2aa4bbdad9a9e3fb" providerId="LiveId" clId="{B0E3CA2D-707F-473C-9486-288BE6349415}" dt="2020-03-19T13:59:01.563" v="343" actId="1076"/>
          <ac:grpSpMkLst>
            <pc:docMk/>
            <pc:sldMk cId="464094052" sldId="287"/>
            <ac:grpSpMk id="22" creationId="{0035CDD8-3EF9-4E10-BDBF-F7FC5C97FFEB}"/>
          </ac:grpSpMkLst>
        </pc:grpChg>
        <pc:picChg chg="add mod">
          <ac:chgData name="Jun Maxwell" userId="2aa4bbdad9a9e3fb" providerId="LiveId" clId="{B0E3CA2D-707F-473C-9486-288BE6349415}" dt="2020-03-19T17:32:23.331" v="3018" actId="1076"/>
          <ac:picMkLst>
            <pc:docMk/>
            <pc:sldMk cId="464094052" sldId="287"/>
            <ac:picMk id="25" creationId="{D19C3E67-90D3-4EED-A0D1-B89BFC02AF77}"/>
          </ac:picMkLst>
        </pc:picChg>
        <pc:picChg chg="add mod">
          <ac:chgData name="Jun Maxwell" userId="2aa4bbdad9a9e3fb" providerId="LiveId" clId="{B0E3CA2D-707F-473C-9486-288BE6349415}" dt="2020-03-19T13:59:01.563" v="343" actId="1076"/>
          <ac:picMkLst>
            <pc:docMk/>
            <pc:sldMk cId="464094052" sldId="287"/>
            <ac:picMk id="36" creationId="{99A4C13F-D3E9-4841-A80E-FD2E91CBBE4E}"/>
          </ac:picMkLst>
        </pc:picChg>
        <pc:picChg chg="add mod">
          <ac:chgData name="Jun Maxwell" userId="2aa4bbdad9a9e3fb" providerId="LiveId" clId="{B0E3CA2D-707F-473C-9486-288BE6349415}" dt="2020-03-19T13:59:01.563" v="343" actId="1076"/>
          <ac:picMkLst>
            <pc:docMk/>
            <pc:sldMk cId="464094052" sldId="287"/>
            <ac:picMk id="38" creationId="{CB68B5FE-90A2-40C7-AE8B-81366DEE389D}"/>
          </ac:picMkLst>
        </pc:picChg>
        <pc:picChg chg="add mod">
          <ac:chgData name="Jun Maxwell" userId="2aa4bbdad9a9e3fb" providerId="LiveId" clId="{B0E3CA2D-707F-473C-9486-288BE6349415}" dt="2020-03-19T13:59:01.563" v="343" actId="1076"/>
          <ac:picMkLst>
            <pc:docMk/>
            <pc:sldMk cId="464094052" sldId="287"/>
            <ac:picMk id="40" creationId="{555B1F5E-F315-41C8-B9F7-DEE102072420}"/>
          </ac:picMkLst>
        </pc:picChg>
        <pc:picChg chg="add mod">
          <ac:chgData name="Jun Maxwell" userId="2aa4bbdad9a9e3fb" providerId="LiveId" clId="{B0E3CA2D-707F-473C-9486-288BE6349415}" dt="2020-03-19T14:03:19.015" v="408" actId="1076"/>
          <ac:picMkLst>
            <pc:docMk/>
            <pc:sldMk cId="464094052" sldId="287"/>
            <ac:picMk id="42" creationId="{9B7E8D93-C20B-4AF5-8E5A-4749F77177B6}"/>
          </ac:picMkLst>
        </pc:picChg>
        <pc:picChg chg="add mod">
          <ac:chgData name="Jun Maxwell" userId="2aa4bbdad9a9e3fb" providerId="LiveId" clId="{B0E3CA2D-707F-473C-9486-288BE6349415}" dt="2020-03-19T14:03:36.743" v="413" actId="1076"/>
          <ac:picMkLst>
            <pc:docMk/>
            <pc:sldMk cId="464094052" sldId="287"/>
            <ac:picMk id="44" creationId="{979EF3B8-6B87-46B0-93BA-F0E03935115A}"/>
          </ac:picMkLst>
        </pc:picChg>
      </pc:sldChg>
      <pc:sldChg chg="add del">
        <pc:chgData name="Jun Maxwell" userId="2aa4bbdad9a9e3fb" providerId="LiveId" clId="{B0E3CA2D-707F-473C-9486-288BE6349415}" dt="2020-03-19T15:53:19.382" v="1224" actId="47"/>
        <pc:sldMkLst>
          <pc:docMk/>
          <pc:sldMk cId="693040436" sldId="302"/>
        </pc:sldMkLst>
      </pc:sldChg>
      <pc:sldChg chg="addSp delSp modSp mod setBg modAnim">
        <pc:chgData name="Jun Maxwell" userId="2aa4bbdad9a9e3fb" providerId="LiveId" clId="{B0E3CA2D-707F-473C-9486-288BE6349415}" dt="2020-03-19T17:39:54.319" v="3046"/>
        <pc:sldMkLst>
          <pc:docMk/>
          <pc:sldMk cId="122165027" sldId="320"/>
        </pc:sldMkLst>
        <pc:spChg chg="mod">
          <ac:chgData name="Jun Maxwell" userId="2aa4bbdad9a9e3fb" providerId="LiveId" clId="{B0E3CA2D-707F-473C-9486-288BE6349415}" dt="2020-03-19T14:34:43.003" v="820" actId="20577"/>
          <ac:spMkLst>
            <pc:docMk/>
            <pc:sldMk cId="122165027" sldId="320"/>
            <ac:spMk id="2" creationId="{206381AD-4C2B-4745-99B1-0BBCE6131A71}"/>
          </ac:spMkLst>
        </pc:spChg>
        <pc:spChg chg="del">
          <ac:chgData name="Jun Maxwell" userId="2aa4bbdad9a9e3fb" providerId="LiveId" clId="{B0E3CA2D-707F-473C-9486-288BE6349415}" dt="2020-03-19T14:39:05.293" v="833" actId="478"/>
          <ac:spMkLst>
            <pc:docMk/>
            <pc:sldMk cId="122165027" sldId="320"/>
            <ac:spMk id="9" creationId="{46E17BBB-F95F-471B-9324-9CECBC49283B}"/>
          </ac:spMkLst>
        </pc:spChg>
        <pc:spChg chg="mod">
          <ac:chgData name="Jun Maxwell" userId="2aa4bbdad9a9e3fb" providerId="LiveId" clId="{B0E3CA2D-707F-473C-9486-288BE6349415}" dt="2020-03-19T14:42:07.523" v="871"/>
          <ac:spMkLst>
            <pc:docMk/>
            <pc:sldMk cId="122165027" sldId="320"/>
            <ac:spMk id="11" creationId="{66457F9C-C58E-4B69-AF17-A9B30000B765}"/>
          </ac:spMkLst>
        </pc:spChg>
        <pc:spChg chg="mod">
          <ac:chgData name="Jun Maxwell" userId="2aa4bbdad9a9e3fb" providerId="LiveId" clId="{B0E3CA2D-707F-473C-9486-288BE6349415}" dt="2020-03-19T14:41:50.879" v="868" actId="20577"/>
          <ac:spMkLst>
            <pc:docMk/>
            <pc:sldMk cId="122165027" sldId="320"/>
            <ac:spMk id="12" creationId="{F1209525-C03C-4A28-8A02-837CC4ED6896}"/>
          </ac:spMkLst>
        </pc:spChg>
        <pc:spChg chg="del">
          <ac:chgData name="Jun Maxwell" userId="2aa4bbdad9a9e3fb" providerId="LiveId" clId="{B0E3CA2D-707F-473C-9486-288BE6349415}" dt="2020-03-19T14:39:06.293" v="834" actId="478"/>
          <ac:spMkLst>
            <pc:docMk/>
            <pc:sldMk cId="122165027" sldId="320"/>
            <ac:spMk id="13" creationId="{F901CA91-6479-4CD5-A78E-9378685D7E0B}"/>
          </ac:spMkLst>
        </pc:spChg>
        <pc:spChg chg="mod">
          <ac:chgData name="Jun Maxwell" userId="2aa4bbdad9a9e3fb" providerId="LiveId" clId="{B0E3CA2D-707F-473C-9486-288BE6349415}" dt="2020-03-19T14:42:42.634" v="885" actId="20577"/>
          <ac:spMkLst>
            <pc:docMk/>
            <pc:sldMk cId="122165027" sldId="320"/>
            <ac:spMk id="15" creationId="{B4811964-6460-46EF-8682-BFD0BDFA1715}"/>
          </ac:spMkLst>
        </pc:spChg>
        <pc:spChg chg="mod">
          <ac:chgData name="Jun Maxwell" userId="2aa4bbdad9a9e3fb" providerId="LiveId" clId="{B0E3CA2D-707F-473C-9486-288BE6349415}" dt="2020-03-19T14:42:50.806" v="900" actId="20577"/>
          <ac:spMkLst>
            <pc:docMk/>
            <pc:sldMk cId="122165027" sldId="320"/>
            <ac:spMk id="16" creationId="{545996A5-FEF9-4668-8EAE-4AD0B3EE822A}"/>
          </ac:spMkLst>
        </pc:spChg>
        <pc:spChg chg="del">
          <ac:chgData name="Jun Maxwell" userId="2aa4bbdad9a9e3fb" providerId="LiveId" clId="{B0E3CA2D-707F-473C-9486-288BE6349415}" dt="2020-03-19T14:39:07.533" v="835" actId="478"/>
          <ac:spMkLst>
            <pc:docMk/>
            <pc:sldMk cId="122165027" sldId="320"/>
            <ac:spMk id="17" creationId="{3CEDB098-BB29-4275-801B-168778A794BB}"/>
          </ac:spMkLst>
        </pc:spChg>
        <pc:spChg chg="mod">
          <ac:chgData name="Jun Maxwell" userId="2aa4bbdad9a9e3fb" providerId="LiveId" clId="{B0E3CA2D-707F-473C-9486-288BE6349415}" dt="2020-03-19T14:43:05.318" v="906" actId="20577"/>
          <ac:spMkLst>
            <pc:docMk/>
            <pc:sldMk cId="122165027" sldId="320"/>
            <ac:spMk id="19" creationId="{0B558E12-85F2-47A8-B453-51E1F8DB0BFE}"/>
          </ac:spMkLst>
        </pc:spChg>
        <pc:spChg chg="mod">
          <ac:chgData name="Jun Maxwell" userId="2aa4bbdad9a9e3fb" providerId="LiveId" clId="{B0E3CA2D-707F-473C-9486-288BE6349415}" dt="2020-03-19T14:42:53.229" v="901"/>
          <ac:spMkLst>
            <pc:docMk/>
            <pc:sldMk cId="122165027" sldId="320"/>
            <ac:spMk id="20" creationId="{52D01CCD-AA48-4FC6-9729-57C49E686B53}"/>
          </ac:spMkLst>
        </pc:spChg>
        <pc:spChg chg="del">
          <ac:chgData name="Jun Maxwell" userId="2aa4bbdad9a9e3fb" providerId="LiveId" clId="{B0E3CA2D-707F-473C-9486-288BE6349415}" dt="2020-03-19T14:39:09.825" v="837" actId="478"/>
          <ac:spMkLst>
            <pc:docMk/>
            <pc:sldMk cId="122165027" sldId="320"/>
            <ac:spMk id="21" creationId="{951CA01C-4BFE-43A5-B002-82CA7BE7751D}"/>
          </ac:spMkLst>
        </pc:spChg>
        <pc:spChg chg="mod">
          <ac:chgData name="Jun Maxwell" userId="2aa4bbdad9a9e3fb" providerId="LiveId" clId="{B0E3CA2D-707F-473C-9486-288BE6349415}" dt="2020-03-19T14:43:37.048" v="908"/>
          <ac:spMkLst>
            <pc:docMk/>
            <pc:sldMk cId="122165027" sldId="320"/>
            <ac:spMk id="23" creationId="{9B462235-9212-475D-83FF-A9A193200D3F}"/>
          </ac:spMkLst>
        </pc:spChg>
        <pc:spChg chg="mod">
          <ac:chgData name="Jun Maxwell" userId="2aa4bbdad9a9e3fb" providerId="LiveId" clId="{B0E3CA2D-707F-473C-9486-288BE6349415}" dt="2020-03-19T14:42:19.206" v="879" actId="20577"/>
          <ac:spMkLst>
            <pc:docMk/>
            <pc:sldMk cId="122165027" sldId="320"/>
            <ac:spMk id="24" creationId="{35EA9F6E-2A9D-4E43-9E91-B907D9BE7678}"/>
          </ac:spMkLst>
        </pc:spChg>
        <pc:spChg chg="del">
          <ac:chgData name="Jun Maxwell" userId="2aa4bbdad9a9e3fb" providerId="LiveId" clId="{B0E3CA2D-707F-473C-9486-288BE6349415}" dt="2020-03-19T14:39:08.882" v="836" actId="478"/>
          <ac:spMkLst>
            <pc:docMk/>
            <pc:sldMk cId="122165027" sldId="320"/>
            <ac:spMk id="25" creationId="{C5897B2B-234A-42A4-89E8-0DE023B8F96F}"/>
          </ac:spMkLst>
        </pc:spChg>
        <pc:spChg chg="mod">
          <ac:chgData name="Jun Maxwell" userId="2aa4bbdad9a9e3fb" providerId="LiveId" clId="{B0E3CA2D-707F-473C-9486-288BE6349415}" dt="2020-03-19T14:44:15.195" v="922"/>
          <ac:spMkLst>
            <pc:docMk/>
            <pc:sldMk cId="122165027" sldId="320"/>
            <ac:spMk id="27" creationId="{15CBD997-F020-4652-9999-F6140C428386}"/>
          </ac:spMkLst>
        </pc:spChg>
        <pc:spChg chg="mod">
          <ac:chgData name="Jun Maxwell" userId="2aa4bbdad9a9e3fb" providerId="LiveId" clId="{B0E3CA2D-707F-473C-9486-288BE6349415}" dt="2020-03-19T14:42:21.753" v="880"/>
          <ac:spMkLst>
            <pc:docMk/>
            <pc:sldMk cId="122165027" sldId="320"/>
            <ac:spMk id="28" creationId="{92F37582-CC20-4272-8D4E-33BE2F599061}"/>
          </ac:spMkLst>
        </pc:spChg>
        <pc:spChg chg="del">
          <ac:chgData name="Jun Maxwell" userId="2aa4bbdad9a9e3fb" providerId="LiveId" clId="{B0E3CA2D-707F-473C-9486-288BE6349415}" dt="2020-03-19T14:40:15.282" v="840" actId="478"/>
          <ac:spMkLst>
            <pc:docMk/>
            <pc:sldMk cId="122165027" sldId="320"/>
            <ac:spMk id="29" creationId="{66A7B7E0-341B-426A-8616-34BEF23A7311}"/>
          </ac:spMkLst>
        </pc:spChg>
        <pc:spChg chg="del">
          <ac:chgData name="Jun Maxwell" userId="2aa4bbdad9a9e3fb" providerId="LiveId" clId="{B0E3CA2D-707F-473C-9486-288BE6349415}" dt="2020-03-19T14:40:16.091" v="841" actId="478"/>
          <ac:spMkLst>
            <pc:docMk/>
            <pc:sldMk cId="122165027" sldId="320"/>
            <ac:spMk id="30" creationId="{3A0DC59A-7E2E-4CCF-9C39-96C190AD3C1A}"/>
          </ac:spMkLst>
        </pc:spChg>
        <pc:spChg chg="del">
          <ac:chgData name="Jun Maxwell" userId="2aa4bbdad9a9e3fb" providerId="LiveId" clId="{B0E3CA2D-707F-473C-9486-288BE6349415}" dt="2020-03-19T14:40:14.222" v="839" actId="478"/>
          <ac:spMkLst>
            <pc:docMk/>
            <pc:sldMk cId="122165027" sldId="320"/>
            <ac:spMk id="31" creationId="{4375B1B6-2ABE-4DDC-B03D-93538C294EE9}"/>
          </ac:spMkLst>
        </pc:spChg>
        <pc:spChg chg="del">
          <ac:chgData name="Jun Maxwell" userId="2aa4bbdad9a9e3fb" providerId="LiveId" clId="{B0E3CA2D-707F-473C-9486-288BE6349415}" dt="2020-03-19T14:40:16.715" v="842" actId="478"/>
          <ac:spMkLst>
            <pc:docMk/>
            <pc:sldMk cId="122165027" sldId="320"/>
            <ac:spMk id="32" creationId="{716B744C-16B5-4760-B954-089EDD3EF726}"/>
          </ac:spMkLst>
        </pc:spChg>
        <pc:spChg chg="del">
          <ac:chgData name="Jun Maxwell" userId="2aa4bbdad9a9e3fb" providerId="LiveId" clId="{B0E3CA2D-707F-473C-9486-288BE6349415}" dt="2020-03-19T14:40:12.323" v="838" actId="478"/>
          <ac:spMkLst>
            <pc:docMk/>
            <pc:sldMk cId="122165027" sldId="320"/>
            <ac:spMk id="33" creationId="{CA54A5EF-20F2-4A67-8053-91A6F03697C4}"/>
          </ac:spMkLst>
        </pc:spChg>
        <pc:grpChg chg="mod">
          <ac:chgData name="Jun Maxwell" userId="2aa4bbdad9a9e3fb" providerId="LiveId" clId="{B0E3CA2D-707F-473C-9486-288BE6349415}" dt="2020-03-19T14:42:07.523" v="871"/>
          <ac:grpSpMkLst>
            <pc:docMk/>
            <pc:sldMk cId="122165027" sldId="320"/>
            <ac:grpSpMk id="10" creationId="{3F40B185-6FFF-49C6-AA06-D507FB1B4EDB}"/>
          </ac:grpSpMkLst>
        </pc:grpChg>
        <pc:grpChg chg="mod">
          <ac:chgData name="Jun Maxwell" userId="2aa4bbdad9a9e3fb" providerId="LiveId" clId="{B0E3CA2D-707F-473C-9486-288BE6349415}" dt="2020-03-19T14:42:39.758" v="883"/>
          <ac:grpSpMkLst>
            <pc:docMk/>
            <pc:sldMk cId="122165027" sldId="320"/>
            <ac:grpSpMk id="14" creationId="{8E4C851C-C5F4-4078-8467-DBE83595AD9B}"/>
          </ac:grpSpMkLst>
        </pc:grpChg>
        <pc:grpChg chg="mod">
          <ac:chgData name="Jun Maxwell" userId="2aa4bbdad9a9e3fb" providerId="LiveId" clId="{B0E3CA2D-707F-473C-9486-288BE6349415}" dt="2020-03-19T14:43:03.567" v="904"/>
          <ac:grpSpMkLst>
            <pc:docMk/>
            <pc:sldMk cId="122165027" sldId="320"/>
            <ac:grpSpMk id="18" creationId="{81C9F82B-D33B-4BA8-B262-AAF2D606D8B3}"/>
          </ac:grpSpMkLst>
        </pc:grpChg>
        <pc:grpChg chg="mod">
          <ac:chgData name="Jun Maxwell" userId="2aa4bbdad9a9e3fb" providerId="LiveId" clId="{B0E3CA2D-707F-473C-9486-288BE6349415}" dt="2020-03-19T14:43:37.048" v="908"/>
          <ac:grpSpMkLst>
            <pc:docMk/>
            <pc:sldMk cId="122165027" sldId="320"/>
            <ac:grpSpMk id="22" creationId="{E57F6B6D-322F-4690-95DD-68FBBEDC14A9}"/>
          </ac:grpSpMkLst>
        </pc:grpChg>
        <pc:grpChg chg="mod">
          <ac:chgData name="Jun Maxwell" userId="2aa4bbdad9a9e3fb" providerId="LiveId" clId="{B0E3CA2D-707F-473C-9486-288BE6349415}" dt="2020-03-19T14:44:15.195" v="922"/>
          <ac:grpSpMkLst>
            <pc:docMk/>
            <pc:sldMk cId="122165027" sldId="320"/>
            <ac:grpSpMk id="26" creationId="{05EBE2CF-02E8-4D37-A2EE-94599E2B308F}"/>
          </ac:grpSpMkLst>
        </pc:grpChg>
        <pc:picChg chg="add mod">
          <ac:chgData name="Jun Maxwell" userId="2aa4bbdad9a9e3fb" providerId="LiveId" clId="{B0E3CA2D-707F-473C-9486-288BE6349415}" dt="2020-03-19T17:32:47.654" v="3020" actId="1076"/>
          <ac:picMkLst>
            <pc:docMk/>
            <pc:sldMk cId="122165027" sldId="320"/>
            <ac:picMk id="9" creationId="{470A2F96-2FBB-4D8B-85A5-F81D83448840}"/>
          </ac:picMkLst>
        </pc:picChg>
        <pc:picChg chg="add mod">
          <ac:chgData name="Jun Maxwell" userId="2aa4bbdad9a9e3fb" providerId="LiveId" clId="{B0E3CA2D-707F-473C-9486-288BE6349415}" dt="2020-03-19T17:34:05.831" v="3027" actId="1076"/>
          <ac:picMkLst>
            <pc:docMk/>
            <pc:sldMk cId="122165027" sldId="320"/>
            <ac:picMk id="32" creationId="{DDDD0B49-5014-488F-9BBA-5926CDFA7A36}"/>
          </ac:picMkLst>
        </pc:picChg>
        <pc:picChg chg="add mod">
          <ac:chgData name="Jun Maxwell" userId="2aa4bbdad9a9e3fb" providerId="LiveId" clId="{B0E3CA2D-707F-473C-9486-288BE6349415}" dt="2020-03-19T14:38:35.099" v="824" actId="1076"/>
          <ac:picMkLst>
            <pc:docMk/>
            <pc:sldMk cId="122165027" sldId="320"/>
            <ac:picMk id="35" creationId="{778261E0-D500-4338-8FA4-BD88D9F235A1}"/>
          </ac:picMkLst>
        </pc:picChg>
        <pc:picChg chg="add mod">
          <ac:chgData name="Jun Maxwell" userId="2aa4bbdad9a9e3fb" providerId="LiveId" clId="{B0E3CA2D-707F-473C-9486-288BE6349415}" dt="2020-03-19T14:38:59.775" v="832" actId="1076"/>
          <ac:picMkLst>
            <pc:docMk/>
            <pc:sldMk cId="122165027" sldId="320"/>
            <ac:picMk id="37" creationId="{A6B34336-BEA0-4541-9D8E-2A821D594535}"/>
          </ac:picMkLst>
        </pc:picChg>
        <pc:picChg chg="add mod">
          <ac:chgData name="Jun Maxwell" userId="2aa4bbdad9a9e3fb" providerId="LiveId" clId="{B0E3CA2D-707F-473C-9486-288BE6349415}" dt="2020-03-19T14:41:44.472" v="858" actId="1076"/>
          <ac:picMkLst>
            <pc:docMk/>
            <pc:sldMk cId="122165027" sldId="320"/>
            <ac:picMk id="39" creationId="{C78D1274-9FB1-4C83-843B-C1D9C0BADF63}"/>
          </ac:picMkLst>
        </pc:picChg>
        <pc:picChg chg="add mod">
          <ac:chgData name="Jun Maxwell" userId="2aa4bbdad9a9e3fb" providerId="LiveId" clId="{B0E3CA2D-707F-473C-9486-288BE6349415}" dt="2020-03-19T14:46:56.559" v="933" actId="1076"/>
          <ac:picMkLst>
            <pc:docMk/>
            <pc:sldMk cId="122165027" sldId="320"/>
            <ac:picMk id="41" creationId="{476E746E-EC8F-4F97-ADCD-6FA78422D423}"/>
          </ac:picMkLst>
        </pc:picChg>
        <pc:picChg chg="add mod">
          <ac:chgData name="Jun Maxwell" userId="2aa4bbdad9a9e3fb" providerId="LiveId" clId="{B0E3CA2D-707F-473C-9486-288BE6349415}" dt="2020-03-19T14:46:24.787" v="932" actId="1076"/>
          <ac:picMkLst>
            <pc:docMk/>
            <pc:sldMk cId="122165027" sldId="320"/>
            <ac:picMk id="43" creationId="{568E595C-E74E-489A-99CF-A7240799AE36}"/>
          </ac:picMkLst>
        </pc:picChg>
        <pc:picChg chg="add mod">
          <ac:chgData name="Jun Maxwell" userId="2aa4bbdad9a9e3fb" providerId="LiveId" clId="{B0E3CA2D-707F-473C-9486-288BE6349415}" dt="2020-03-19T14:49:34.750" v="939" actId="1076"/>
          <ac:picMkLst>
            <pc:docMk/>
            <pc:sldMk cId="122165027" sldId="320"/>
            <ac:picMk id="45" creationId="{6E1DD085-FE2D-497F-8EDD-46EF92B9E261}"/>
          </ac:picMkLst>
        </pc:picChg>
        <pc:picChg chg="add mod">
          <ac:chgData name="Jun Maxwell" userId="2aa4bbdad9a9e3fb" providerId="LiveId" clId="{B0E3CA2D-707F-473C-9486-288BE6349415}" dt="2020-03-19T14:50:45.722" v="942" actId="1076"/>
          <ac:picMkLst>
            <pc:docMk/>
            <pc:sldMk cId="122165027" sldId="320"/>
            <ac:picMk id="47" creationId="{0AEE95CD-9B92-4849-9B85-FB95AA4CE7FD}"/>
          </ac:picMkLst>
        </pc:picChg>
      </pc:sldChg>
      <pc:sldChg chg="addSp delSp modSp add mod setBg delAnim modAnim">
        <pc:chgData name="Jun Maxwell" userId="2aa4bbdad9a9e3fb" providerId="LiveId" clId="{B0E3CA2D-707F-473C-9486-288BE6349415}" dt="2020-03-19T17:34:16.127" v="3029" actId="1076"/>
        <pc:sldMkLst>
          <pc:docMk/>
          <pc:sldMk cId="3281769950" sldId="321"/>
        </pc:sldMkLst>
        <pc:spChg chg="del">
          <ac:chgData name="Jun Maxwell" userId="2aa4bbdad9a9e3fb" providerId="LiveId" clId="{B0E3CA2D-707F-473C-9486-288BE6349415}" dt="2020-03-19T15:16:43.091" v="949" actId="478"/>
          <ac:spMkLst>
            <pc:docMk/>
            <pc:sldMk cId="3281769950" sldId="321"/>
            <ac:spMk id="2" creationId="{822D47B3-DDCC-481C-806F-88AF271684E3}"/>
          </ac:spMkLst>
        </pc:spChg>
        <pc:spChg chg="add mod">
          <ac:chgData name="Jun Maxwell" userId="2aa4bbdad9a9e3fb" providerId="LiveId" clId="{B0E3CA2D-707F-473C-9486-288BE6349415}" dt="2020-03-19T15:30:32.280" v="1073" actId="20577"/>
          <ac:spMkLst>
            <pc:docMk/>
            <pc:sldMk cId="3281769950" sldId="321"/>
            <ac:spMk id="3" creationId="{09F87F4D-7547-44A6-AE31-9A7717F37B99}"/>
          </ac:spMkLst>
        </pc:spChg>
        <pc:spChg chg="add mod">
          <ac:chgData name="Jun Maxwell" userId="2aa4bbdad9a9e3fb" providerId="LiveId" clId="{B0E3CA2D-707F-473C-9486-288BE6349415}" dt="2020-03-19T15:20:04.952" v="973" actId="14100"/>
          <ac:spMkLst>
            <pc:docMk/>
            <pc:sldMk cId="3281769950" sldId="321"/>
            <ac:spMk id="10" creationId="{F8359C68-D58B-454C-83EC-1E42F7CD8BDE}"/>
          </ac:spMkLst>
        </pc:spChg>
        <pc:spChg chg="add mod">
          <ac:chgData name="Jun Maxwell" userId="2aa4bbdad9a9e3fb" providerId="LiveId" clId="{B0E3CA2D-707F-473C-9486-288BE6349415}" dt="2020-03-19T15:20:14.359" v="976" actId="688"/>
          <ac:spMkLst>
            <pc:docMk/>
            <pc:sldMk cId="3281769950" sldId="321"/>
            <ac:spMk id="11" creationId="{4F6BA725-880D-4526-B7B8-76BC0CB4BB7C}"/>
          </ac:spMkLst>
        </pc:spChg>
        <pc:spChg chg="add del mod">
          <ac:chgData name="Jun Maxwell" userId="2aa4bbdad9a9e3fb" providerId="LiveId" clId="{B0E3CA2D-707F-473C-9486-288BE6349415}" dt="2020-03-19T15:23:45.203" v="988" actId="478"/>
          <ac:spMkLst>
            <pc:docMk/>
            <pc:sldMk cId="3281769950" sldId="321"/>
            <ac:spMk id="14" creationId="{D76689A1-2753-41BE-800A-89B832272AB9}"/>
          </ac:spMkLst>
        </pc:spChg>
        <pc:spChg chg="add mod">
          <ac:chgData name="Jun Maxwell" userId="2aa4bbdad9a9e3fb" providerId="LiveId" clId="{B0E3CA2D-707F-473C-9486-288BE6349415}" dt="2020-03-19T15:26:15.387" v="1004" actId="14100"/>
          <ac:spMkLst>
            <pc:docMk/>
            <pc:sldMk cId="3281769950" sldId="321"/>
            <ac:spMk id="15" creationId="{EF46EF5E-6F57-4C7A-B8A8-242A2BBB476E}"/>
          </ac:spMkLst>
        </pc:spChg>
        <pc:spChg chg="add mod">
          <ac:chgData name="Jun Maxwell" userId="2aa4bbdad9a9e3fb" providerId="LiveId" clId="{B0E3CA2D-707F-473C-9486-288BE6349415}" dt="2020-03-19T15:44:19.103" v="1125" actId="1076"/>
          <ac:spMkLst>
            <pc:docMk/>
            <pc:sldMk cId="3281769950" sldId="321"/>
            <ac:spMk id="21" creationId="{E3D1A000-9AED-41E0-9DF0-798EF5E0CFF2}"/>
          </ac:spMkLst>
        </pc:spChg>
        <pc:spChg chg="add mod ord">
          <ac:chgData name="Jun Maxwell" userId="2aa4bbdad9a9e3fb" providerId="LiveId" clId="{B0E3CA2D-707F-473C-9486-288BE6349415}" dt="2020-03-19T15:44:14.217" v="1124" actId="1076"/>
          <ac:spMkLst>
            <pc:docMk/>
            <pc:sldMk cId="3281769950" sldId="321"/>
            <ac:spMk id="27" creationId="{EF02D2AB-2131-4E03-83B8-1C4FCD85CF74}"/>
          </ac:spMkLst>
        </pc:spChg>
        <pc:picChg chg="add del mod">
          <ac:chgData name="Jun Maxwell" userId="2aa4bbdad9a9e3fb" providerId="LiveId" clId="{B0E3CA2D-707F-473C-9486-288BE6349415}" dt="2020-03-19T17:34:01.229" v="3025" actId="21"/>
          <ac:picMkLst>
            <pc:docMk/>
            <pc:sldMk cId="3281769950" sldId="321"/>
            <ac:picMk id="2" creationId="{8A6CE10E-E6DE-40E8-B989-CBBC87D380F9}"/>
          </ac:picMkLst>
        </pc:picChg>
        <pc:picChg chg="add mod">
          <ac:chgData name="Jun Maxwell" userId="2aa4bbdad9a9e3fb" providerId="LiveId" clId="{B0E3CA2D-707F-473C-9486-288BE6349415}" dt="2020-03-19T17:34:16.127" v="3029" actId="1076"/>
          <ac:picMkLst>
            <pc:docMk/>
            <pc:sldMk cId="3281769950" sldId="321"/>
            <ac:picMk id="4" creationId="{0EFBE437-6510-4824-B44E-A5DF27DBDECF}"/>
          </ac:picMkLst>
        </pc:picChg>
        <pc:picChg chg="add mod">
          <ac:chgData name="Jun Maxwell" userId="2aa4bbdad9a9e3fb" providerId="LiveId" clId="{B0E3CA2D-707F-473C-9486-288BE6349415}" dt="2020-03-19T15:31:52.116" v="1076" actId="14100"/>
          <ac:picMkLst>
            <pc:docMk/>
            <pc:sldMk cId="3281769950" sldId="321"/>
            <ac:picMk id="5" creationId="{F7789787-BED7-434F-BF7C-8918C1823E7A}"/>
          </ac:picMkLst>
        </pc:picChg>
        <pc:picChg chg="add del mod">
          <ac:chgData name="Jun Maxwell" userId="2aa4bbdad9a9e3fb" providerId="LiveId" clId="{B0E3CA2D-707F-473C-9486-288BE6349415}" dt="2020-03-19T15:18:47.055" v="961" actId="478"/>
          <ac:picMkLst>
            <pc:docMk/>
            <pc:sldMk cId="3281769950" sldId="321"/>
            <ac:picMk id="7" creationId="{BE595103-95BE-4923-A4DB-E0F20621491D}"/>
          </ac:picMkLst>
        </pc:picChg>
        <pc:picChg chg="add mod">
          <ac:chgData name="Jun Maxwell" userId="2aa4bbdad9a9e3fb" providerId="LiveId" clId="{B0E3CA2D-707F-473C-9486-288BE6349415}" dt="2020-03-19T15:21:38.915" v="984" actId="1076"/>
          <ac:picMkLst>
            <pc:docMk/>
            <pc:sldMk cId="3281769950" sldId="321"/>
            <ac:picMk id="9" creationId="{AFD3921F-5209-4E9F-B7A5-001E0669E8FE}"/>
          </ac:picMkLst>
        </pc:picChg>
        <pc:picChg chg="add del mod">
          <ac:chgData name="Jun Maxwell" userId="2aa4bbdad9a9e3fb" providerId="LiveId" clId="{B0E3CA2D-707F-473C-9486-288BE6349415}" dt="2020-03-19T15:27:01.366" v="1015" actId="1076"/>
          <ac:picMkLst>
            <pc:docMk/>
            <pc:sldMk cId="3281769950" sldId="321"/>
            <ac:picMk id="13" creationId="{EBCCA84E-99DB-4A26-8F5C-CB0841332E48}"/>
          </ac:picMkLst>
        </pc:picChg>
        <pc:picChg chg="add mod ord">
          <ac:chgData name="Jun Maxwell" userId="2aa4bbdad9a9e3fb" providerId="LiveId" clId="{B0E3CA2D-707F-473C-9486-288BE6349415}" dt="2020-03-19T15:44:22.366" v="1126" actId="1076"/>
          <ac:picMkLst>
            <pc:docMk/>
            <pc:sldMk cId="3281769950" sldId="321"/>
            <ac:picMk id="17" creationId="{8B0A326D-E046-421A-9E6A-8524860AC967}"/>
          </ac:picMkLst>
        </pc:picChg>
        <pc:picChg chg="add mod">
          <ac:chgData name="Jun Maxwell" userId="2aa4bbdad9a9e3fb" providerId="LiveId" clId="{B0E3CA2D-707F-473C-9486-288BE6349415}" dt="2020-03-19T15:26:49.104" v="1009" actId="1076"/>
          <ac:picMkLst>
            <pc:docMk/>
            <pc:sldMk cId="3281769950" sldId="321"/>
            <ac:picMk id="19" creationId="{100F2E09-99AC-480C-8D96-88B3052D29A1}"/>
          </ac:picMkLst>
        </pc:picChg>
        <pc:picChg chg="add del">
          <ac:chgData name="Jun Maxwell" userId="2aa4bbdad9a9e3fb" providerId="LiveId" clId="{B0E3CA2D-707F-473C-9486-288BE6349415}" dt="2020-03-19T15:26:54.710" v="1011"/>
          <ac:picMkLst>
            <pc:docMk/>
            <pc:sldMk cId="3281769950" sldId="321"/>
            <ac:picMk id="20" creationId="{C053A6DA-4427-45E7-B8F5-D9B36EF885C8}"/>
          </ac:picMkLst>
        </pc:picChg>
        <pc:picChg chg="add del mod">
          <ac:chgData name="Jun Maxwell" userId="2aa4bbdad9a9e3fb" providerId="LiveId" clId="{B0E3CA2D-707F-473C-9486-288BE6349415}" dt="2020-03-19T15:29:02.834" v="1025" actId="478"/>
          <ac:picMkLst>
            <pc:docMk/>
            <pc:sldMk cId="3281769950" sldId="321"/>
            <ac:picMk id="23" creationId="{907DBCDE-A923-4018-BE09-D7AE53F7C519}"/>
          </ac:picMkLst>
        </pc:picChg>
        <pc:picChg chg="add mod">
          <ac:chgData name="Jun Maxwell" userId="2aa4bbdad9a9e3fb" providerId="LiveId" clId="{B0E3CA2D-707F-473C-9486-288BE6349415}" dt="2020-03-19T15:39:26.100" v="1094" actId="1076"/>
          <ac:picMkLst>
            <pc:docMk/>
            <pc:sldMk cId="3281769950" sldId="321"/>
            <ac:picMk id="25" creationId="{CD6EF915-CB10-41A4-8690-4D7F04CFF20E}"/>
          </ac:picMkLst>
        </pc:picChg>
        <pc:picChg chg="add del mod">
          <ac:chgData name="Jun Maxwell" userId="2aa4bbdad9a9e3fb" providerId="LiveId" clId="{B0E3CA2D-707F-473C-9486-288BE6349415}" dt="2020-03-19T15:43:01.557" v="1100" actId="478"/>
          <ac:picMkLst>
            <pc:docMk/>
            <pc:sldMk cId="3281769950" sldId="321"/>
            <ac:picMk id="26" creationId="{81CD374E-6764-405E-928E-CE14FE1ECC32}"/>
          </ac:picMkLst>
        </pc:picChg>
      </pc:sldChg>
      <pc:sldChg chg="add del ord setBg">
        <pc:chgData name="Jun Maxwell" userId="2aa4bbdad9a9e3fb" providerId="LiveId" clId="{B0E3CA2D-707F-473C-9486-288BE6349415}" dt="2020-03-19T16:34:46.512" v="2303" actId="47"/>
        <pc:sldMkLst>
          <pc:docMk/>
          <pc:sldMk cId="2642092960" sldId="322"/>
        </pc:sldMkLst>
      </pc:sldChg>
      <pc:sldChg chg="add del setBg">
        <pc:chgData name="Jun Maxwell" userId="2aa4bbdad9a9e3fb" providerId="LiveId" clId="{B0E3CA2D-707F-473C-9486-288BE6349415}" dt="2020-03-19T15:38:22.921" v="1092"/>
        <pc:sldMkLst>
          <pc:docMk/>
          <pc:sldMk cId="1776044217" sldId="323"/>
        </pc:sldMkLst>
      </pc:sldChg>
      <pc:sldChg chg="addSp delSp modSp add mod setBg modAnim">
        <pc:chgData name="Jun Maxwell" userId="2aa4bbdad9a9e3fb" providerId="LiveId" clId="{B0E3CA2D-707F-473C-9486-288BE6349415}" dt="2020-03-19T17:34:39.854" v="3031" actId="1076"/>
        <pc:sldMkLst>
          <pc:docMk/>
          <pc:sldMk cId="3164836489" sldId="323"/>
        </pc:sldMkLst>
        <pc:spChg chg="mod">
          <ac:chgData name="Jun Maxwell" userId="2aa4bbdad9a9e3fb" providerId="LiveId" clId="{B0E3CA2D-707F-473C-9486-288BE6349415}" dt="2020-03-19T15:49:39.031" v="1221" actId="20577"/>
          <ac:spMkLst>
            <pc:docMk/>
            <pc:sldMk cId="3164836489" sldId="323"/>
            <ac:spMk id="2" creationId="{E545D670-AB1A-4D6D-A2CE-648DC355AAA2}"/>
          </ac:spMkLst>
        </pc:spChg>
        <pc:spChg chg="del mod">
          <ac:chgData name="Jun Maxwell" userId="2aa4bbdad9a9e3fb" providerId="LiveId" clId="{B0E3CA2D-707F-473C-9486-288BE6349415}" dt="2020-03-19T15:49:13.587" v="1151" actId="478"/>
          <ac:spMkLst>
            <pc:docMk/>
            <pc:sldMk cId="3164836489" sldId="323"/>
            <ac:spMk id="138" creationId="{80FDB79B-646E-4C4C-BE49-86E0F992EE7F}"/>
          </ac:spMkLst>
        </pc:spChg>
        <pc:spChg chg="del mod">
          <ac:chgData name="Jun Maxwell" userId="2aa4bbdad9a9e3fb" providerId="LiveId" clId="{B0E3CA2D-707F-473C-9486-288BE6349415}" dt="2020-03-19T15:49:12.872" v="1150" actId="478"/>
          <ac:spMkLst>
            <pc:docMk/>
            <pc:sldMk cId="3164836489" sldId="323"/>
            <ac:spMk id="153" creationId="{30896373-0156-4863-9E8F-721CDA5E9513}"/>
          </ac:spMkLst>
        </pc:spChg>
        <pc:spChg chg="del mod">
          <ac:chgData name="Jun Maxwell" userId="2aa4bbdad9a9e3fb" providerId="LiveId" clId="{B0E3CA2D-707F-473C-9486-288BE6349415}" dt="2020-03-19T15:47:42.851" v="1141" actId="478"/>
          <ac:spMkLst>
            <pc:docMk/>
            <pc:sldMk cId="3164836489" sldId="323"/>
            <ac:spMk id="154" creationId="{7FBEBC75-091E-4C4F-A549-845A786197C7}"/>
          </ac:spMkLst>
        </pc:spChg>
        <pc:spChg chg="del mod">
          <ac:chgData name="Jun Maxwell" userId="2aa4bbdad9a9e3fb" providerId="LiveId" clId="{B0E3CA2D-707F-473C-9486-288BE6349415}" dt="2020-03-19T15:47:42.056" v="1140" actId="478"/>
          <ac:spMkLst>
            <pc:docMk/>
            <pc:sldMk cId="3164836489" sldId="323"/>
            <ac:spMk id="156" creationId="{7FD496D7-95AD-4478-BBE6-2820C6827EA5}"/>
          </ac:spMkLst>
        </pc:spChg>
        <pc:spChg chg="del mod">
          <ac:chgData name="Jun Maxwell" userId="2aa4bbdad9a9e3fb" providerId="LiveId" clId="{B0E3CA2D-707F-473C-9486-288BE6349415}" dt="2020-03-19T15:49:12.147" v="1149" actId="478"/>
          <ac:spMkLst>
            <pc:docMk/>
            <pc:sldMk cId="3164836489" sldId="323"/>
            <ac:spMk id="161" creationId="{EE192138-A4B9-436C-8A26-8A1718B63F55}"/>
          </ac:spMkLst>
        </pc:spChg>
        <pc:spChg chg="del mod">
          <ac:chgData name="Jun Maxwell" userId="2aa4bbdad9a9e3fb" providerId="LiveId" clId="{B0E3CA2D-707F-473C-9486-288BE6349415}" dt="2020-03-19T15:47:41.004" v="1139" actId="478"/>
          <ac:spMkLst>
            <pc:docMk/>
            <pc:sldMk cId="3164836489" sldId="323"/>
            <ac:spMk id="162" creationId="{AF49C053-677C-4EBF-88E5-F61FF1A5B4F7}"/>
          </ac:spMkLst>
        </pc:spChg>
        <pc:spChg chg="add mod">
          <ac:chgData name="Jun Maxwell" userId="2aa4bbdad9a9e3fb" providerId="LiveId" clId="{B0E3CA2D-707F-473C-9486-288BE6349415}" dt="2020-03-19T15:53:32.930" v="1226" actId="1076"/>
          <ac:spMkLst>
            <pc:docMk/>
            <pc:sldMk cId="3164836489" sldId="323"/>
            <ac:spMk id="163" creationId="{9437CD2C-1351-49DF-82ED-D7ADCD122303}"/>
          </ac:spMkLst>
        </pc:spChg>
        <pc:spChg chg="add mod">
          <ac:chgData name="Jun Maxwell" userId="2aa4bbdad9a9e3fb" providerId="LiveId" clId="{B0E3CA2D-707F-473C-9486-288BE6349415}" dt="2020-03-19T15:53:32.930" v="1226" actId="1076"/>
          <ac:spMkLst>
            <pc:docMk/>
            <pc:sldMk cId="3164836489" sldId="323"/>
            <ac:spMk id="165" creationId="{77497BFC-C692-43B2-97D6-7351E9C88214}"/>
          </ac:spMkLst>
        </pc:spChg>
        <pc:spChg chg="add mod">
          <ac:chgData name="Jun Maxwell" userId="2aa4bbdad9a9e3fb" providerId="LiveId" clId="{B0E3CA2D-707F-473C-9486-288BE6349415}" dt="2020-03-19T15:53:32.930" v="1226" actId="1076"/>
          <ac:spMkLst>
            <pc:docMk/>
            <pc:sldMk cId="3164836489" sldId="323"/>
            <ac:spMk id="166" creationId="{C254EDAB-CE9B-4C7E-9963-03179D661325}"/>
          </ac:spMkLst>
        </pc:spChg>
        <pc:spChg chg="add mod">
          <ac:chgData name="Jun Maxwell" userId="2aa4bbdad9a9e3fb" providerId="LiveId" clId="{B0E3CA2D-707F-473C-9486-288BE6349415}" dt="2020-03-19T15:53:32.930" v="1226" actId="1076"/>
          <ac:spMkLst>
            <pc:docMk/>
            <pc:sldMk cId="3164836489" sldId="323"/>
            <ac:spMk id="167" creationId="{D1F9D6B5-3C55-4585-9CEA-17E9B68A9994}"/>
          </ac:spMkLst>
        </pc:spChg>
        <pc:spChg chg="add mod">
          <ac:chgData name="Jun Maxwell" userId="2aa4bbdad9a9e3fb" providerId="LiveId" clId="{B0E3CA2D-707F-473C-9486-288BE6349415}" dt="2020-03-19T15:53:32.930" v="1226" actId="1076"/>
          <ac:spMkLst>
            <pc:docMk/>
            <pc:sldMk cId="3164836489" sldId="323"/>
            <ac:spMk id="182" creationId="{7F87D4B4-7319-42CB-922B-5E5F4C530B33}"/>
          </ac:spMkLst>
        </pc:spChg>
        <pc:spChg chg="add mod">
          <ac:chgData name="Jun Maxwell" userId="2aa4bbdad9a9e3fb" providerId="LiveId" clId="{B0E3CA2D-707F-473C-9486-288BE6349415}" dt="2020-03-19T15:53:32.930" v="1226" actId="1076"/>
          <ac:spMkLst>
            <pc:docMk/>
            <pc:sldMk cId="3164836489" sldId="323"/>
            <ac:spMk id="186" creationId="{ECEA6289-E691-4BB0-B00F-C6B0B8443DA8}"/>
          </ac:spMkLst>
        </pc:spChg>
        <pc:spChg chg="del mod">
          <ac:chgData name="Jun Maxwell" userId="2aa4bbdad9a9e3fb" providerId="LiveId" clId="{B0E3CA2D-707F-473C-9486-288BE6349415}" dt="2020-03-19T15:48:46.993" v="1142" actId="478"/>
          <ac:spMkLst>
            <pc:docMk/>
            <pc:sldMk cId="3164836489" sldId="323"/>
            <ac:spMk id="190" creationId="{C9BA76CC-4EC3-4DD4-90F0-902B763E4089}"/>
          </ac:spMkLst>
        </pc:spChg>
        <pc:spChg chg="add mod">
          <ac:chgData name="Jun Maxwell" userId="2aa4bbdad9a9e3fb" providerId="LiveId" clId="{B0E3CA2D-707F-473C-9486-288BE6349415}" dt="2020-03-19T15:53:32.930" v="1226" actId="1076"/>
          <ac:spMkLst>
            <pc:docMk/>
            <pc:sldMk cId="3164836489" sldId="323"/>
            <ac:spMk id="194" creationId="{AED40BBA-0EA0-4F2F-ABB8-2FCF65953DBE}"/>
          </ac:spMkLst>
        </pc:spChg>
        <pc:spChg chg="add mod">
          <ac:chgData name="Jun Maxwell" userId="2aa4bbdad9a9e3fb" providerId="LiveId" clId="{B0E3CA2D-707F-473C-9486-288BE6349415}" dt="2020-03-19T15:53:32.930" v="1226" actId="1076"/>
          <ac:spMkLst>
            <pc:docMk/>
            <pc:sldMk cId="3164836489" sldId="323"/>
            <ac:spMk id="195" creationId="{5E16F1D5-F99F-4B34-9343-3FA604484C86}"/>
          </ac:spMkLst>
        </pc:spChg>
        <pc:spChg chg="add mod">
          <ac:chgData name="Jun Maxwell" userId="2aa4bbdad9a9e3fb" providerId="LiveId" clId="{B0E3CA2D-707F-473C-9486-288BE6349415}" dt="2020-03-19T16:01:42.036" v="1676" actId="20577"/>
          <ac:spMkLst>
            <pc:docMk/>
            <pc:sldMk cId="3164836489" sldId="323"/>
            <ac:spMk id="196" creationId="{278B36E7-92EA-48F5-B1E5-20B26CBBEAF9}"/>
          </ac:spMkLst>
        </pc:spChg>
        <pc:spChg chg="add mod">
          <ac:chgData name="Jun Maxwell" userId="2aa4bbdad9a9e3fb" providerId="LiveId" clId="{B0E3CA2D-707F-473C-9486-288BE6349415}" dt="2020-03-19T16:03:19.430" v="1695" actId="20577"/>
          <ac:spMkLst>
            <pc:docMk/>
            <pc:sldMk cId="3164836489" sldId="323"/>
            <ac:spMk id="197" creationId="{5A59FEBA-D08B-42B1-B279-E8A692AF0A59}"/>
          </ac:spMkLst>
        </pc:spChg>
        <pc:spChg chg="add mod">
          <ac:chgData name="Jun Maxwell" userId="2aa4bbdad9a9e3fb" providerId="LiveId" clId="{B0E3CA2D-707F-473C-9486-288BE6349415}" dt="2020-03-19T16:04:22.036" v="1808" actId="20577"/>
          <ac:spMkLst>
            <pc:docMk/>
            <pc:sldMk cId="3164836489" sldId="323"/>
            <ac:spMk id="198" creationId="{2E1B1932-8CFA-4E84-91E9-148417386723}"/>
          </ac:spMkLst>
        </pc:spChg>
        <pc:spChg chg="add mod">
          <ac:chgData name="Jun Maxwell" userId="2aa4bbdad9a9e3fb" providerId="LiveId" clId="{B0E3CA2D-707F-473C-9486-288BE6349415}" dt="2020-03-19T15:58:08.291" v="1266" actId="20577"/>
          <ac:spMkLst>
            <pc:docMk/>
            <pc:sldMk cId="3164836489" sldId="323"/>
            <ac:spMk id="199" creationId="{05318A99-31D4-4479-901B-18A360877332}"/>
          </ac:spMkLst>
        </pc:spChg>
        <pc:spChg chg="add del mod">
          <ac:chgData name="Jun Maxwell" userId="2aa4bbdad9a9e3fb" providerId="LiveId" clId="{B0E3CA2D-707F-473C-9486-288BE6349415}" dt="2020-03-19T15:57:58.578" v="1247" actId="478"/>
          <ac:spMkLst>
            <pc:docMk/>
            <pc:sldMk cId="3164836489" sldId="323"/>
            <ac:spMk id="216" creationId="{A5E4E62D-A089-4A80-A79E-A418D0BD7E4E}"/>
          </ac:spMkLst>
        </pc:spChg>
        <pc:spChg chg="add del mod">
          <ac:chgData name="Jun Maxwell" userId="2aa4bbdad9a9e3fb" providerId="LiveId" clId="{B0E3CA2D-707F-473C-9486-288BE6349415}" dt="2020-03-19T15:58:00.070" v="1248" actId="478"/>
          <ac:spMkLst>
            <pc:docMk/>
            <pc:sldMk cId="3164836489" sldId="323"/>
            <ac:spMk id="217" creationId="{ABFE3F01-99DB-40AF-9538-AE6CAD0F111A}"/>
          </ac:spMkLst>
        </pc:spChg>
        <pc:spChg chg="add del mod">
          <ac:chgData name="Jun Maxwell" userId="2aa4bbdad9a9e3fb" providerId="LiveId" clId="{B0E3CA2D-707F-473C-9486-288BE6349415}" dt="2020-03-19T15:58:01.106" v="1249" actId="478"/>
          <ac:spMkLst>
            <pc:docMk/>
            <pc:sldMk cId="3164836489" sldId="323"/>
            <ac:spMk id="218" creationId="{773C6D15-F9DF-4F1E-BC1E-41E6027161C8}"/>
          </ac:spMkLst>
        </pc:spChg>
        <pc:spChg chg="add del mod">
          <ac:chgData name="Jun Maxwell" userId="2aa4bbdad9a9e3fb" providerId="LiveId" clId="{B0E3CA2D-707F-473C-9486-288BE6349415}" dt="2020-03-19T15:57:56.219" v="1245" actId="478"/>
          <ac:spMkLst>
            <pc:docMk/>
            <pc:sldMk cId="3164836489" sldId="323"/>
            <ac:spMk id="219" creationId="{E45AD585-D050-4CA0-8989-09F42DBF07A1}"/>
          </ac:spMkLst>
        </pc:spChg>
        <pc:spChg chg="mod">
          <ac:chgData name="Jun Maxwell" userId="2aa4bbdad9a9e3fb" providerId="LiveId" clId="{B0E3CA2D-707F-473C-9486-288BE6349415}" dt="2020-03-19T16:01:33.054" v="1651" actId="20577"/>
          <ac:spMkLst>
            <pc:docMk/>
            <pc:sldMk cId="3164836489" sldId="323"/>
            <ac:spMk id="228" creationId="{CE01B965-8952-47A8-A22B-6B3FFDC08616}"/>
          </ac:spMkLst>
        </pc:spChg>
        <pc:spChg chg="mod">
          <ac:chgData name="Jun Maxwell" userId="2aa4bbdad9a9e3fb" providerId="LiveId" clId="{B0E3CA2D-707F-473C-9486-288BE6349415}" dt="2020-03-19T16:00:54.956" v="1521" actId="20577"/>
          <ac:spMkLst>
            <pc:docMk/>
            <pc:sldMk cId="3164836489" sldId="323"/>
            <ac:spMk id="231" creationId="{18C0DADB-78AB-4F32-B048-D5A9D93E098A}"/>
          </ac:spMkLst>
        </pc:spChg>
        <pc:spChg chg="mod">
          <ac:chgData name="Jun Maxwell" userId="2aa4bbdad9a9e3fb" providerId="LiveId" clId="{B0E3CA2D-707F-473C-9486-288BE6349415}" dt="2020-03-19T17:18:06.557" v="2877" actId="20577"/>
          <ac:spMkLst>
            <pc:docMk/>
            <pc:sldMk cId="3164836489" sldId="323"/>
            <ac:spMk id="233" creationId="{931D0C53-F015-48C4-BC05-094C2D170383}"/>
          </ac:spMkLst>
        </pc:spChg>
        <pc:spChg chg="mod">
          <ac:chgData name="Jun Maxwell" userId="2aa4bbdad9a9e3fb" providerId="LiveId" clId="{B0E3CA2D-707F-473C-9486-288BE6349415}" dt="2020-03-19T16:03:28.566" v="1712" actId="20577"/>
          <ac:spMkLst>
            <pc:docMk/>
            <pc:sldMk cId="3164836489" sldId="323"/>
            <ac:spMk id="234" creationId="{72E013E9-AD36-4312-A175-6BF2FCE444A2}"/>
          </ac:spMkLst>
        </pc:spChg>
        <pc:spChg chg="mod">
          <ac:chgData name="Jun Maxwell" userId="2aa4bbdad9a9e3fb" providerId="LiveId" clId="{B0E3CA2D-707F-473C-9486-288BE6349415}" dt="2020-03-19T16:07:54.100" v="1909" actId="20577"/>
          <ac:spMkLst>
            <pc:docMk/>
            <pc:sldMk cId="3164836489" sldId="323"/>
            <ac:spMk id="236" creationId="{BBBF7F56-BB59-47EE-B93C-F43648EBA3C2}"/>
          </ac:spMkLst>
        </pc:spChg>
        <pc:spChg chg="mod">
          <ac:chgData name="Jun Maxwell" userId="2aa4bbdad9a9e3fb" providerId="LiveId" clId="{B0E3CA2D-707F-473C-9486-288BE6349415}" dt="2020-03-19T16:04:36.166" v="1830" actId="313"/>
          <ac:spMkLst>
            <pc:docMk/>
            <pc:sldMk cId="3164836489" sldId="323"/>
            <ac:spMk id="237" creationId="{FBC12C42-892F-4124-A8D8-60EB11A41298}"/>
          </ac:spMkLst>
        </pc:spChg>
        <pc:spChg chg="mod">
          <ac:chgData name="Jun Maxwell" userId="2aa4bbdad9a9e3fb" providerId="LiveId" clId="{B0E3CA2D-707F-473C-9486-288BE6349415}" dt="2020-03-19T15:59:25.921" v="1483" actId="20577"/>
          <ac:spMkLst>
            <pc:docMk/>
            <pc:sldMk cId="3164836489" sldId="323"/>
            <ac:spMk id="239" creationId="{DD4C76AB-8A57-42B4-A839-7408C2864C13}"/>
          </ac:spMkLst>
        </pc:spChg>
        <pc:spChg chg="mod">
          <ac:chgData name="Jun Maxwell" userId="2aa4bbdad9a9e3fb" providerId="LiveId" clId="{B0E3CA2D-707F-473C-9486-288BE6349415}" dt="2020-03-19T15:58:26.869" v="1332" actId="20577"/>
          <ac:spMkLst>
            <pc:docMk/>
            <pc:sldMk cId="3164836489" sldId="323"/>
            <ac:spMk id="240" creationId="{09EFC8A8-75FD-4C68-92EB-942B6D10D0EF}"/>
          </ac:spMkLst>
        </pc:spChg>
        <pc:spChg chg="add del mod">
          <ac:chgData name="Jun Maxwell" userId="2aa4bbdad9a9e3fb" providerId="LiveId" clId="{B0E3CA2D-707F-473C-9486-288BE6349415}" dt="2020-03-19T15:54:09.590" v="1237" actId="478"/>
          <ac:spMkLst>
            <pc:docMk/>
            <pc:sldMk cId="3164836489" sldId="323"/>
            <ac:spMk id="241" creationId="{B91A4098-B2DE-487B-9892-E8E427CDAA84}"/>
          </ac:spMkLst>
        </pc:spChg>
        <pc:spChg chg="add del mod">
          <ac:chgData name="Jun Maxwell" userId="2aa4bbdad9a9e3fb" providerId="LiveId" clId="{B0E3CA2D-707F-473C-9486-288BE6349415}" dt="2020-03-19T15:54:09.245" v="1236" actId="478"/>
          <ac:spMkLst>
            <pc:docMk/>
            <pc:sldMk cId="3164836489" sldId="323"/>
            <ac:spMk id="242" creationId="{94367D31-F751-4A58-9EDF-A6A5CE9F6561}"/>
          </ac:spMkLst>
        </pc:spChg>
        <pc:spChg chg="add del mod">
          <ac:chgData name="Jun Maxwell" userId="2aa4bbdad9a9e3fb" providerId="LiveId" clId="{B0E3CA2D-707F-473C-9486-288BE6349415}" dt="2020-03-19T15:54:11.817" v="1239" actId="478"/>
          <ac:spMkLst>
            <pc:docMk/>
            <pc:sldMk cId="3164836489" sldId="323"/>
            <ac:spMk id="243" creationId="{A0701370-B7E3-499A-9C7D-32B39766616D}"/>
          </ac:spMkLst>
        </pc:spChg>
        <pc:spChg chg="add del mod">
          <ac:chgData name="Jun Maxwell" userId="2aa4bbdad9a9e3fb" providerId="LiveId" clId="{B0E3CA2D-707F-473C-9486-288BE6349415}" dt="2020-03-19T15:54:10.243" v="1238" actId="478"/>
          <ac:spMkLst>
            <pc:docMk/>
            <pc:sldMk cId="3164836489" sldId="323"/>
            <ac:spMk id="244" creationId="{9D3BCC55-4FB0-4601-BBDC-7C81045D0A81}"/>
          </ac:spMkLst>
        </pc:spChg>
        <pc:grpChg chg="del mod">
          <ac:chgData name="Jun Maxwell" userId="2aa4bbdad9a9e3fb" providerId="LiveId" clId="{B0E3CA2D-707F-473C-9486-288BE6349415}" dt="2020-03-19T15:49:12.147" v="1149" actId="478"/>
          <ac:grpSpMkLst>
            <pc:docMk/>
            <pc:sldMk cId="3164836489" sldId="323"/>
            <ac:grpSpMk id="3" creationId="{ECC3D68D-AF95-4CB5-995A-C17D918DC034}"/>
          </ac:grpSpMkLst>
        </pc:grpChg>
        <pc:grpChg chg="del mod">
          <ac:chgData name="Jun Maxwell" userId="2aa4bbdad9a9e3fb" providerId="LiveId" clId="{B0E3CA2D-707F-473C-9486-288BE6349415}" dt="2020-03-19T15:47:36.440" v="1137" actId="478"/>
          <ac:grpSpMkLst>
            <pc:docMk/>
            <pc:sldMk cId="3164836489" sldId="323"/>
            <ac:grpSpMk id="4" creationId="{153EB215-B96B-45FB-BC6C-D1B28301DE96}"/>
          </ac:grpSpMkLst>
        </pc:grpChg>
        <pc:grpChg chg="del mod">
          <ac:chgData name="Jun Maxwell" userId="2aa4bbdad9a9e3fb" providerId="LiveId" clId="{B0E3CA2D-707F-473C-9486-288BE6349415}" dt="2020-03-19T15:47:36.440" v="1137" actId="478"/>
          <ac:grpSpMkLst>
            <pc:docMk/>
            <pc:sldMk cId="3164836489" sldId="323"/>
            <ac:grpSpMk id="5" creationId="{589BAD60-2C4E-403C-9BD7-50EB30F44366}"/>
          </ac:grpSpMkLst>
        </pc:grpChg>
        <pc:grpChg chg="add mod">
          <ac:chgData name="Jun Maxwell" userId="2aa4bbdad9a9e3fb" providerId="LiveId" clId="{B0E3CA2D-707F-473C-9486-288BE6349415}" dt="2020-03-19T15:53:32.930" v="1226" actId="1076"/>
          <ac:grpSpMkLst>
            <pc:docMk/>
            <pc:sldMk cId="3164836489" sldId="323"/>
            <ac:grpSpMk id="220" creationId="{4002A243-D7AA-429C-88DA-C4615F33BE47}"/>
          </ac:grpSpMkLst>
        </pc:grpChg>
        <pc:grpChg chg="del mod">
          <ac:chgData name="Jun Maxwell" userId="2aa4bbdad9a9e3fb" providerId="LiveId" clId="{B0E3CA2D-707F-473C-9486-288BE6349415}" dt="2020-03-19T15:47:37.138" v="1138" actId="478"/>
          <ac:grpSpMkLst>
            <pc:docMk/>
            <pc:sldMk cId="3164836489" sldId="323"/>
            <ac:grpSpMk id="230" creationId="{6CA7C4E9-BFAD-48F2-A377-82E1B9F22C13}"/>
          </ac:grpSpMkLst>
        </pc:grpChg>
        <pc:grpChg chg="add mod">
          <ac:chgData name="Jun Maxwell" userId="2aa4bbdad9a9e3fb" providerId="LiveId" clId="{B0E3CA2D-707F-473C-9486-288BE6349415}" dt="2020-03-19T15:53:32.930" v="1226" actId="1076"/>
          <ac:grpSpMkLst>
            <pc:docMk/>
            <pc:sldMk cId="3164836489" sldId="323"/>
            <ac:grpSpMk id="232" creationId="{3F42C4EC-B3B7-4567-88CF-7B86B0AC3A27}"/>
          </ac:grpSpMkLst>
        </pc:grpChg>
        <pc:grpChg chg="add mod">
          <ac:chgData name="Jun Maxwell" userId="2aa4bbdad9a9e3fb" providerId="LiveId" clId="{B0E3CA2D-707F-473C-9486-288BE6349415}" dt="2020-03-19T15:53:32.930" v="1226" actId="1076"/>
          <ac:grpSpMkLst>
            <pc:docMk/>
            <pc:sldMk cId="3164836489" sldId="323"/>
            <ac:grpSpMk id="235" creationId="{ADBF01D2-3B8C-4A1C-993E-E686F840DFBB}"/>
          </ac:grpSpMkLst>
        </pc:grpChg>
        <pc:grpChg chg="add mod">
          <ac:chgData name="Jun Maxwell" userId="2aa4bbdad9a9e3fb" providerId="LiveId" clId="{B0E3CA2D-707F-473C-9486-288BE6349415}" dt="2020-03-19T15:53:32.930" v="1226" actId="1076"/>
          <ac:grpSpMkLst>
            <pc:docMk/>
            <pc:sldMk cId="3164836489" sldId="323"/>
            <ac:grpSpMk id="238" creationId="{F1F81309-4553-42D5-A25D-CFCD15FA8E4D}"/>
          </ac:grpSpMkLst>
        </pc:grpChg>
        <pc:picChg chg="add mod">
          <ac:chgData name="Jun Maxwell" userId="2aa4bbdad9a9e3fb" providerId="LiveId" clId="{B0E3CA2D-707F-473C-9486-288BE6349415}" dt="2020-03-19T17:34:39.854" v="3031" actId="1076"/>
          <ac:picMkLst>
            <pc:docMk/>
            <pc:sldMk cId="3164836489" sldId="323"/>
            <ac:picMk id="3" creationId="{06B0D0CF-5895-4477-AD91-4E3E7DFE3687}"/>
          </ac:picMkLst>
        </pc:picChg>
        <pc:picChg chg="add del mod">
          <ac:chgData name="Jun Maxwell" userId="2aa4bbdad9a9e3fb" providerId="LiveId" clId="{B0E3CA2D-707F-473C-9486-288BE6349415}" dt="2020-03-19T15:49:12.147" v="1149" actId="478"/>
          <ac:picMkLst>
            <pc:docMk/>
            <pc:sldMk cId="3164836489" sldId="323"/>
            <ac:picMk id="8" creationId="{A75D6CCB-2CB4-4AEF-AEF6-4E1E3038D04F}"/>
          </ac:picMkLst>
        </pc:picChg>
        <pc:picChg chg="add mod">
          <ac:chgData name="Jun Maxwell" userId="2aa4bbdad9a9e3fb" providerId="LiveId" clId="{B0E3CA2D-707F-473C-9486-288BE6349415}" dt="2020-03-19T15:57:47.685" v="1244" actId="1076"/>
          <ac:picMkLst>
            <pc:docMk/>
            <pc:sldMk cId="3164836489" sldId="323"/>
            <ac:picMk id="11" creationId="{5D49422C-280B-4A38-B800-526D5E0C0E5F}"/>
          </ac:picMkLst>
        </pc:picChg>
        <pc:picChg chg="add mod">
          <ac:chgData name="Jun Maxwell" userId="2aa4bbdad9a9e3fb" providerId="LiveId" clId="{B0E3CA2D-707F-473C-9486-288BE6349415}" dt="2020-03-19T16:00:42.054" v="1513" actId="1076"/>
          <ac:picMkLst>
            <pc:docMk/>
            <pc:sldMk cId="3164836489" sldId="323"/>
            <ac:picMk id="13" creationId="{2CE8CCC6-9495-4857-9254-04D6B81D70DB}"/>
          </ac:picMkLst>
        </pc:picChg>
        <pc:picChg chg="add mod">
          <ac:chgData name="Jun Maxwell" userId="2aa4bbdad9a9e3fb" providerId="LiveId" clId="{B0E3CA2D-707F-473C-9486-288BE6349415}" dt="2020-03-19T16:03:08.498" v="1683" actId="1076"/>
          <ac:picMkLst>
            <pc:docMk/>
            <pc:sldMk cId="3164836489" sldId="323"/>
            <ac:picMk id="15" creationId="{D9A80AA6-028B-4F11-A02E-E4B67A9D5AD1}"/>
          </ac:picMkLst>
        </pc:picChg>
        <pc:picChg chg="add mod">
          <ac:chgData name="Jun Maxwell" userId="2aa4bbdad9a9e3fb" providerId="LiveId" clId="{B0E3CA2D-707F-473C-9486-288BE6349415}" dt="2020-03-19T16:07:30.880" v="1843" actId="1076"/>
          <ac:picMkLst>
            <pc:docMk/>
            <pc:sldMk cId="3164836489" sldId="323"/>
            <ac:picMk id="20" creationId="{EC720952-C6C1-4225-BE83-B0E0C93A9376}"/>
          </ac:picMkLst>
        </pc:picChg>
        <pc:cxnChg chg="del mod">
          <ac:chgData name="Jun Maxwell" userId="2aa4bbdad9a9e3fb" providerId="LiveId" clId="{B0E3CA2D-707F-473C-9486-288BE6349415}" dt="2020-03-19T15:49:14.387" v="1152" actId="478"/>
          <ac:cxnSpMkLst>
            <pc:docMk/>
            <pc:sldMk cId="3164836489" sldId="323"/>
            <ac:cxnSpMk id="7" creationId="{D3E2E9B0-021B-4BAA-B3F3-B1AC139D82DF}"/>
          </ac:cxnSpMkLst>
        </pc:cxnChg>
        <pc:cxnChg chg="del mod">
          <ac:chgData name="Jun Maxwell" userId="2aa4bbdad9a9e3fb" providerId="LiveId" clId="{B0E3CA2D-707F-473C-9486-288BE6349415}" dt="2020-03-19T15:49:12.147" v="1149" actId="478"/>
          <ac:cxnSpMkLst>
            <pc:docMk/>
            <pc:sldMk cId="3164836489" sldId="323"/>
            <ac:cxnSpMk id="10" creationId="{2B103670-5200-4B0D-929E-A149A1BF755C}"/>
          </ac:cxnSpMkLst>
        </pc:cxnChg>
      </pc:sldChg>
      <pc:sldChg chg="add del">
        <pc:chgData name="Jun Maxwell" userId="2aa4bbdad9a9e3fb" providerId="LiveId" clId="{B0E3CA2D-707F-473C-9486-288BE6349415}" dt="2020-03-19T16:12:12.264" v="1912" actId="47"/>
        <pc:sldMkLst>
          <pc:docMk/>
          <pc:sldMk cId="2528461421" sldId="324"/>
        </pc:sldMkLst>
      </pc:sldChg>
      <pc:sldChg chg="delSp modSp add del mod setBg">
        <pc:chgData name="Jun Maxwell" userId="2aa4bbdad9a9e3fb" providerId="LiveId" clId="{B0E3CA2D-707F-473C-9486-288BE6349415}" dt="2020-03-19T16:16:05.125" v="2034" actId="47"/>
        <pc:sldMkLst>
          <pc:docMk/>
          <pc:sldMk cId="1078694020" sldId="325"/>
        </pc:sldMkLst>
        <pc:spChg chg="mod">
          <ac:chgData name="Jun Maxwell" userId="2aa4bbdad9a9e3fb" providerId="LiveId" clId="{B0E3CA2D-707F-473C-9486-288BE6349415}" dt="2020-03-19T16:13:51.555" v="2004" actId="404"/>
          <ac:spMkLst>
            <pc:docMk/>
            <pc:sldMk cId="1078694020" sldId="325"/>
            <ac:spMk id="3" creationId="{09F87F4D-7547-44A6-AE31-9A7717F37B99}"/>
          </ac:spMkLst>
        </pc:spChg>
        <pc:spChg chg="del">
          <ac:chgData name="Jun Maxwell" userId="2aa4bbdad9a9e3fb" providerId="LiveId" clId="{B0E3CA2D-707F-473C-9486-288BE6349415}" dt="2020-03-19T16:12:25.176" v="1916" actId="478"/>
          <ac:spMkLst>
            <pc:docMk/>
            <pc:sldMk cId="1078694020" sldId="325"/>
            <ac:spMk id="10" creationId="{F8359C68-D58B-454C-83EC-1E42F7CD8BDE}"/>
          </ac:spMkLst>
        </pc:spChg>
        <pc:spChg chg="del">
          <ac:chgData name="Jun Maxwell" userId="2aa4bbdad9a9e3fb" providerId="LiveId" clId="{B0E3CA2D-707F-473C-9486-288BE6349415}" dt="2020-03-19T16:12:25.176" v="1916" actId="478"/>
          <ac:spMkLst>
            <pc:docMk/>
            <pc:sldMk cId="1078694020" sldId="325"/>
            <ac:spMk id="11" creationId="{4F6BA725-880D-4526-B7B8-76BC0CB4BB7C}"/>
          </ac:spMkLst>
        </pc:spChg>
        <pc:spChg chg="del">
          <ac:chgData name="Jun Maxwell" userId="2aa4bbdad9a9e3fb" providerId="LiveId" clId="{B0E3CA2D-707F-473C-9486-288BE6349415}" dt="2020-03-19T16:12:26.826" v="1917" actId="478"/>
          <ac:spMkLst>
            <pc:docMk/>
            <pc:sldMk cId="1078694020" sldId="325"/>
            <ac:spMk id="15" creationId="{EF46EF5E-6F57-4C7A-B8A8-242A2BBB476E}"/>
          </ac:spMkLst>
        </pc:spChg>
        <pc:spChg chg="del">
          <ac:chgData name="Jun Maxwell" userId="2aa4bbdad9a9e3fb" providerId="LiveId" clId="{B0E3CA2D-707F-473C-9486-288BE6349415}" dt="2020-03-19T16:12:25.176" v="1916" actId="478"/>
          <ac:spMkLst>
            <pc:docMk/>
            <pc:sldMk cId="1078694020" sldId="325"/>
            <ac:spMk id="21" creationId="{E3D1A000-9AED-41E0-9DF0-798EF5E0CFF2}"/>
          </ac:spMkLst>
        </pc:spChg>
        <pc:spChg chg="del">
          <ac:chgData name="Jun Maxwell" userId="2aa4bbdad9a9e3fb" providerId="LiveId" clId="{B0E3CA2D-707F-473C-9486-288BE6349415}" dt="2020-03-19T16:12:25.176" v="1916" actId="478"/>
          <ac:spMkLst>
            <pc:docMk/>
            <pc:sldMk cId="1078694020" sldId="325"/>
            <ac:spMk id="27" creationId="{EF02D2AB-2131-4E03-83B8-1C4FCD85CF74}"/>
          </ac:spMkLst>
        </pc:spChg>
        <pc:picChg chg="del">
          <ac:chgData name="Jun Maxwell" userId="2aa4bbdad9a9e3fb" providerId="LiveId" clId="{B0E3CA2D-707F-473C-9486-288BE6349415}" dt="2020-03-19T16:12:29.047" v="1921" actId="478"/>
          <ac:picMkLst>
            <pc:docMk/>
            <pc:sldMk cId="1078694020" sldId="325"/>
            <ac:picMk id="5" creationId="{F7789787-BED7-434F-BF7C-8918C1823E7A}"/>
          </ac:picMkLst>
        </pc:picChg>
        <pc:picChg chg="del">
          <ac:chgData name="Jun Maxwell" userId="2aa4bbdad9a9e3fb" providerId="LiveId" clId="{B0E3CA2D-707F-473C-9486-288BE6349415}" dt="2020-03-19T16:12:25.176" v="1916" actId="478"/>
          <ac:picMkLst>
            <pc:docMk/>
            <pc:sldMk cId="1078694020" sldId="325"/>
            <ac:picMk id="9" creationId="{AFD3921F-5209-4E9F-B7A5-001E0669E8FE}"/>
          </ac:picMkLst>
        </pc:picChg>
        <pc:picChg chg="del">
          <ac:chgData name="Jun Maxwell" userId="2aa4bbdad9a9e3fb" providerId="LiveId" clId="{B0E3CA2D-707F-473C-9486-288BE6349415}" dt="2020-03-19T16:12:28.467" v="1920" actId="478"/>
          <ac:picMkLst>
            <pc:docMk/>
            <pc:sldMk cId="1078694020" sldId="325"/>
            <ac:picMk id="13" creationId="{EBCCA84E-99DB-4A26-8F5C-CB0841332E48}"/>
          </ac:picMkLst>
        </pc:picChg>
        <pc:picChg chg="del">
          <ac:chgData name="Jun Maxwell" userId="2aa4bbdad9a9e3fb" providerId="LiveId" clId="{B0E3CA2D-707F-473C-9486-288BE6349415}" dt="2020-03-19T16:12:25.176" v="1916" actId="478"/>
          <ac:picMkLst>
            <pc:docMk/>
            <pc:sldMk cId="1078694020" sldId="325"/>
            <ac:picMk id="17" creationId="{8B0A326D-E046-421A-9E6A-8524860AC967}"/>
          </ac:picMkLst>
        </pc:picChg>
        <pc:picChg chg="del">
          <ac:chgData name="Jun Maxwell" userId="2aa4bbdad9a9e3fb" providerId="LiveId" clId="{B0E3CA2D-707F-473C-9486-288BE6349415}" dt="2020-03-19T16:12:27.550" v="1918" actId="478"/>
          <ac:picMkLst>
            <pc:docMk/>
            <pc:sldMk cId="1078694020" sldId="325"/>
            <ac:picMk id="19" creationId="{100F2E09-99AC-480C-8D96-88B3052D29A1}"/>
          </ac:picMkLst>
        </pc:picChg>
        <pc:picChg chg="del">
          <ac:chgData name="Jun Maxwell" userId="2aa4bbdad9a9e3fb" providerId="LiveId" clId="{B0E3CA2D-707F-473C-9486-288BE6349415}" dt="2020-03-19T16:12:28" v="1919" actId="478"/>
          <ac:picMkLst>
            <pc:docMk/>
            <pc:sldMk cId="1078694020" sldId="325"/>
            <ac:picMk id="25" creationId="{CD6EF915-CB10-41A4-8690-4D7F04CFF20E}"/>
          </ac:picMkLst>
        </pc:picChg>
      </pc:sldChg>
      <pc:sldChg chg="addSp delSp modSp del">
        <pc:chgData name="Jun Maxwell" userId="2aa4bbdad9a9e3fb" providerId="LiveId" clId="{B0E3CA2D-707F-473C-9486-288BE6349415}" dt="2020-03-19T16:14:48.354" v="2006" actId="47"/>
        <pc:sldMkLst>
          <pc:docMk/>
          <pc:sldMk cId="3161881074" sldId="326"/>
        </pc:sldMkLst>
        <pc:spChg chg="del">
          <ac:chgData name="Jun Maxwell" userId="2aa4bbdad9a9e3fb" providerId="LiveId" clId="{B0E3CA2D-707F-473C-9486-288BE6349415}" dt="2020-03-19T16:14:44.773" v="2005" actId="931"/>
          <ac:spMkLst>
            <pc:docMk/>
            <pc:sldMk cId="3161881074" sldId="326"/>
            <ac:spMk id="3" creationId="{338F3F7E-C344-4C70-8B6B-96A40F7D9A2E}"/>
          </ac:spMkLst>
        </pc:spChg>
        <pc:picChg chg="add mod">
          <ac:chgData name="Jun Maxwell" userId="2aa4bbdad9a9e3fb" providerId="LiveId" clId="{B0E3CA2D-707F-473C-9486-288BE6349415}" dt="2020-03-19T16:14:44.773" v="2005" actId="931"/>
          <ac:picMkLst>
            <pc:docMk/>
            <pc:sldMk cId="3161881074" sldId="326"/>
            <ac:picMk id="4" creationId="{1BEA96B6-5239-40FB-B209-AED59068220A}"/>
          </ac:picMkLst>
        </pc:picChg>
      </pc:sldChg>
      <pc:sldChg chg="addSp delSp modSp mod setBg modAnim">
        <pc:chgData name="Jun Maxwell" userId="2aa4bbdad9a9e3fb" providerId="LiveId" clId="{B0E3CA2D-707F-473C-9486-288BE6349415}" dt="2020-03-19T17:33:46.947" v="3024" actId="1076"/>
        <pc:sldMkLst>
          <pc:docMk/>
          <pc:sldMk cId="2049488406" sldId="342"/>
        </pc:sldMkLst>
        <pc:spChg chg="del">
          <ac:chgData name="Jun Maxwell" userId="2aa4bbdad9a9e3fb" providerId="LiveId" clId="{B0E3CA2D-707F-473C-9486-288BE6349415}" dt="2020-03-19T16:15:27.227" v="2007" actId="931"/>
          <ac:spMkLst>
            <pc:docMk/>
            <pc:sldMk cId="2049488406" sldId="342"/>
            <ac:spMk id="3" creationId="{0677D53A-AD4A-4715-AE6C-C10C18796E12}"/>
          </ac:spMkLst>
        </pc:spChg>
        <pc:spChg chg="mod">
          <ac:chgData name="Jun Maxwell" userId="2aa4bbdad9a9e3fb" providerId="LiveId" clId="{B0E3CA2D-707F-473C-9486-288BE6349415}" dt="2020-03-19T16:15:57.134" v="2033" actId="20577"/>
          <ac:spMkLst>
            <pc:docMk/>
            <pc:sldMk cId="2049488406" sldId="342"/>
            <ac:spMk id="22" creationId="{21472E1E-D70C-47C4-892E-B652280434CC}"/>
          </ac:spMkLst>
        </pc:spChg>
        <pc:spChg chg="mod">
          <ac:chgData name="Jun Maxwell" userId="2aa4bbdad9a9e3fb" providerId="LiveId" clId="{B0E3CA2D-707F-473C-9486-288BE6349415}" dt="2020-03-19T16:16:13.959" v="2036" actId="1076"/>
          <ac:spMkLst>
            <pc:docMk/>
            <pc:sldMk cId="2049488406" sldId="342"/>
            <ac:spMk id="23" creationId="{427ED113-9B73-424D-9469-0CAAF6C0083A}"/>
          </ac:spMkLst>
        </pc:spChg>
        <pc:spChg chg="del topLvl">
          <ac:chgData name="Jun Maxwell" userId="2aa4bbdad9a9e3fb" providerId="LiveId" clId="{B0E3CA2D-707F-473C-9486-288BE6349415}" dt="2020-03-19T16:29:23.883" v="2116" actId="478"/>
          <ac:spMkLst>
            <pc:docMk/>
            <pc:sldMk cId="2049488406" sldId="342"/>
            <ac:spMk id="25" creationId="{63150EDB-A084-4630-A03B-30918FC567BE}"/>
          </ac:spMkLst>
        </pc:spChg>
        <pc:spChg chg="mod topLvl">
          <ac:chgData name="Jun Maxwell" userId="2aa4bbdad9a9e3fb" providerId="LiveId" clId="{B0E3CA2D-707F-473C-9486-288BE6349415}" dt="2020-03-19T16:31:34.462" v="2288" actId="403"/>
          <ac:spMkLst>
            <pc:docMk/>
            <pc:sldMk cId="2049488406" sldId="342"/>
            <ac:spMk id="26" creationId="{87197BF2-2879-415A-B85E-08B43E91BEF8}"/>
          </ac:spMkLst>
        </pc:spChg>
        <pc:spChg chg="del">
          <ac:chgData name="Jun Maxwell" userId="2aa4bbdad9a9e3fb" providerId="LiveId" clId="{B0E3CA2D-707F-473C-9486-288BE6349415}" dt="2020-03-19T16:28:53.511" v="2086" actId="478"/>
          <ac:spMkLst>
            <pc:docMk/>
            <pc:sldMk cId="2049488406" sldId="342"/>
            <ac:spMk id="32" creationId="{BC4DD5C5-CD3C-4621-8792-53969C420490}"/>
          </ac:spMkLst>
        </pc:spChg>
        <pc:spChg chg="del">
          <ac:chgData name="Jun Maxwell" userId="2aa4bbdad9a9e3fb" providerId="LiveId" clId="{B0E3CA2D-707F-473C-9486-288BE6349415}" dt="2020-03-19T16:23:31.580" v="2063" actId="478"/>
          <ac:spMkLst>
            <pc:docMk/>
            <pc:sldMk cId="2049488406" sldId="342"/>
            <ac:spMk id="33" creationId="{8E4E97F1-34F6-4564-92C3-37AC37E2DF63}"/>
          </ac:spMkLst>
        </pc:spChg>
        <pc:spChg chg="del">
          <ac:chgData name="Jun Maxwell" userId="2aa4bbdad9a9e3fb" providerId="LiveId" clId="{B0E3CA2D-707F-473C-9486-288BE6349415}" dt="2020-03-19T16:33:29.919" v="2299" actId="478"/>
          <ac:spMkLst>
            <pc:docMk/>
            <pc:sldMk cId="2049488406" sldId="342"/>
            <ac:spMk id="34" creationId="{FD54DD2D-B48D-48B9-BDA9-760ABFF7B511}"/>
          </ac:spMkLst>
        </pc:spChg>
        <pc:spChg chg="del topLvl">
          <ac:chgData name="Jun Maxwell" userId="2aa4bbdad9a9e3fb" providerId="LiveId" clId="{B0E3CA2D-707F-473C-9486-288BE6349415}" dt="2020-03-19T16:29:34.177" v="2118" actId="478"/>
          <ac:spMkLst>
            <pc:docMk/>
            <pc:sldMk cId="2049488406" sldId="342"/>
            <ac:spMk id="36" creationId="{BE0D36FC-790A-4ECD-A472-6952044B6462}"/>
          </ac:spMkLst>
        </pc:spChg>
        <pc:spChg chg="mod topLvl">
          <ac:chgData name="Jun Maxwell" userId="2aa4bbdad9a9e3fb" providerId="LiveId" clId="{B0E3CA2D-707F-473C-9486-288BE6349415}" dt="2020-03-19T16:31:34.462" v="2288" actId="403"/>
          <ac:spMkLst>
            <pc:docMk/>
            <pc:sldMk cId="2049488406" sldId="342"/>
            <ac:spMk id="37" creationId="{9647968E-AD3C-4D60-BE7F-F91EA89F57E1}"/>
          </ac:spMkLst>
        </pc:spChg>
        <pc:spChg chg="del topLvl">
          <ac:chgData name="Jun Maxwell" userId="2aa4bbdad9a9e3fb" providerId="LiveId" clId="{B0E3CA2D-707F-473C-9486-288BE6349415}" dt="2020-03-19T16:30:46.338" v="2194" actId="478"/>
          <ac:spMkLst>
            <pc:docMk/>
            <pc:sldMk cId="2049488406" sldId="342"/>
            <ac:spMk id="39" creationId="{ED5A896A-751E-448E-8AD6-3BC185AEF6CF}"/>
          </ac:spMkLst>
        </pc:spChg>
        <pc:spChg chg="mod topLvl">
          <ac:chgData name="Jun Maxwell" userId="2aa4bbdad9a9e3fb" providerId="LiveId" clId="{B0E3CA2D-707F-473C-9486-288BE6349415}" dt="2020-03-19T16:31:34.462" v="2288" actId="403"/>
          <ac:spMkLst>
            <pc:docMk/>
            <pc:sldMk cId="2049488406" sldId="342"/>
            <ac:spMk id="41" creationId="{CE890977-2262-4A47-92A1-D4616B6AD6ED}"/>
          </ac:spMkLst>
        </pc:spChg>
        <pc:spChg chg="del">
          <ac:chgData name="Jun Maxwell" userId="2aa4bbdad9a9e3fb" providerId="LiveId" clId="{B0E3CA2D-707F-473C-9486-288BE6349415}" dt="2020-03-19T16:15:35.625" v="2012" actId="478"/>
          <ac:spMkLst>
            <pc:docMk/>
            <pc:sldMk cId="2049488406" sldId="342"/>
            <ac:spMk id="49" creationId="{49BBFF3D-BC35-4A2B-BAD4-57B98494A2B5}"/>
          </ac:spMkLst>
        </pc:spChg>
        <pc:spChg chg="del">
          <ac:chgData name="Jun Maxwell" userId="2aa4bbdad9a9e3fb" providerId="LiveId" clId="{B0E3CA2D-707F-473C-9486-288BE6349415}" dt="2020-03-19T16:15:32.351" v="2009" actId="478"/>
          <ac:spMkLst>
            <pc:docMk/>
            <pc:sldMk cId="2049488406" sldId="342"/>
            <ac:spMk id="51" creationId="{5E251244-E1E3-4BBE-BDD7-E3E66D294458}"/>
          </ac:spMkLst>
        </pc:spChg>
        <pc:spChg chg="del">
          <ac:chgData name="Jun Maxwell" userId="2aa4bbdad9a9e3fb" providerId="LiveId" clId="{B0E3CA2D-707F-473C-9486-288BE6349415}" dt="2020-03-19T16:15:31.864" v="2008" actId="478"/>
          <ac:spMkLst>
            <pc:docMk/>
            <pc:sldMk cId="2049488406" sldId="342"/>
            <ac:spMk id="52" creationId="{3ED44595-D68C-43C5-98BC-6F867B826A72}"/>
          </ac:spMkLst>
        </pc:spChg>
        <pc:spChg chg="del">
          <ac:chgData name="Jun Maxwell" userId="2aa4bbdad9a9e3fb" providerId="LiveId" clId="{B0E3CA2D-707F-473C-9486-288BE6349415}" dt="2020-03-19T16:17:58.876" v="2037" actId="478"/>
          <ac:spMkLst>
            <pc:docMk/>
            <pc:sldMk cId="2049488406" sldId="342"/>
            <ac:spMk id="53" creationId="{85728073-B886-4D3D-91EE-5A0A5ED24072}"/>
          </ac:spMkLst>
        </pc:spChg>
        <pc:spChg chg="mod">
          <ac:chgData name="Jun Maxwell" userId="2aa4bbdad9a9e3fb" providerId="LiveId" clId="{B0E3CA2D-707F-473C-9486-288BE6349415}" dt="2020-03-19T16:29:13.845" v="2090" actId="1076"/>
          <ac:spMkLst>
            <pc:docMk/>
            <pc:sldMk cId="2049488406" sldId="342"/>
            <ac:spMk id="54" creationId="{A81EA2A3-B899-4B4E-BD04-EBC0354EBBFE}"/>
          </ac:spMkLst>
        </pc:spChg>
        <pc:grpChg chg="del">
          <ac:chgData name="Jun Maxwell" userId="2aa4bbdad9a9e3fb" providerId="LiveId" clId="{B0E3CA2D-707F-473C-9486-288BE6349415}" dt="2020-03-19T16:29:23.883" v="2116" actId="478"/>
          <ac:grpSpMkLst>
            <pc:docMk/>
            <pc:sldMk cId="2049488406" sldId="342"/>
            <ac:grpSpMk id="24" creationId="{026EB2FD-EEB2-40CC-97A3-53D5CE22405F}"/>
          </ac:grpSpMkLst>
        </pc:grpChg>
        <pc:grpChg chg="del">
          <ac:chgData name="Jun Maxwell" userId="2aa4bbdad9a9e3fb" providerId="LiveId" clId="{B0E3CA2D-707F-473C-9486-288BE6349415}" dt="2020-03-19T16:29:34.177" v="2118" actId="478"/>
          <ac:grpSpMkLst>
            <pc:docMk/>
            <pc:sldMk cId="2049488406" sldId="342"/>
            <ac:grpSpMk id="28" creationId="{07B18EE1-2053-4294-8F32-42AF7523F233}"/>
          </ac:grpSpMkLst>
        </pc:grpChg>
        <pc:grpChg chg="add del">
          <ac:chgData name="Jun Maxwell" userId="2aa4bbdad9a9e3fb" providerId="LiveId" clId="{B0E3CA2D-707F-473C-9486-288BE6349415}" dt="2020-03-19T16:15:34.433" v="2011" actId="478"/>
          <ac:grpSpMkLst>
            <pc:docMk/>
            <pc:sldMk cId="2049488406" sldId="342"/>
            <ac:grpSpMk id="35" creationId="{8C2F6B14-ADAD-4985-B37A-C9079F02A991}"/>
          </ac:grpSpMkLst>
        </pc:grpChg>
        <pc:grpChg chg="del">
          <ac:chgData name="Jun Maxwell" userId="2aa4bbdad9a9e3fb" providerId="LiveId" clId="{B0E3CA2D-707F-473C-9486-288BE6349415}" dt="2020-03-19T16:30:46.338" v="2194" actId="478"/>
          <ac:grpSpMkLst>
            <pc:docMk/>
            <pc:sldMk cId="2049488406" sldId="342"/>
            <ac:grpSpMk id="38" creationId="{EC303062-29BE-4E13-972B-CE4A4EF4001E}"/>
          </ac:grpSpMkLst>
        </pc:grpChg>
        <pc:picChg chg="add mod">
          <ac:chgData name="Jun Maxwell" userId="2aa4bbdad9a9e3fb" providerId="LiveId" clId="{B0E3CA2D-707F-473C-9486-288BE6349415}" dt="2020-03-19T17:33:46.947" v="3024" actId="1076"/>
          <ac:picMkLst>
            <pc:docMk/>
            <pc:sldMk cId="2049488406" sldId="342"/>
            <ac:picMk id="2" creationId="{2BE643AD-62D0-4A5A-9E7C-DEF7684A8D9A}"/>
          </ac:picMkLst>
        </pc:picChg>
        <pc:picChg chg="add mod">
          <ac:chgData name="Jun Maxwell" userId="2aa4bbdad9a9e3fb" providerId="LiveId" clId="{B0E3CA2D-707F-473C-9486-288BE6349415}" dt="2020-03-19T16:15:27.227" v="2007" actId="931"/>
          <ac:picMkLst>
            <pc:docMk/>
            <pc:sldMk cId="2049488406" sldId="342"/>
            <ac:picMk id="4" creationId="{BD3F1E92-53FE-4543-9D85-4544DD709E00}"/>
          </ac:picMkLst>
        </pc:picChg>
        <pc:picChg chg="add del mod">
          <ac:chgData name="Jun Maxwell" userId="2aa4bbdad9a9e3fb" providerId="LiveId" clId="{B0E3CA2D-707F-473C-9486-288BE6349415}" dt="2020-03-19T16:22:16.827" v="2053" actId="478"/>
          <ac:picMkLst>
            <pc:docMk/>
            <pc:sldMk cId="2049488406" sldId="342"/>
            <ac:picMk id="6" creationId="{2C64B1D8-0CFF-4969-A6FA-C2CB397E46A6}"/>
          </ac:picMkLst>
        </pc:picChg>
        <pc:picChg chg="add mod">
          <ac:chgData name="Jun Maxwell" userId="2aa4bbdad9a9e3fb" providerId="LiveId" clId="{B0E3CA2D-707F-473C-9486-288BE6349415}" dt="2020-03-19T16:23:28.131" v="2060" actId="1076"/>
          <ac:picMkLst>
            <pc:docMk/>
            <pc:sldMk cId="2049488406" sldId="342"/>
            <ac:picMk id="8" creationId="{8F835C95-C354-45AB-BC78-34DD86C04BA7}"/>
          </ac:picMkLst>
        </pc:picChg>
        <pc:picChg chg="add mod">
          <ac:chgData name="Jun Maxwell" userId="2aa4bbdad9a9e3fb" providerId="LiveId" clId="{B0E3CA2D-707F-473C-9486-288BE6349415}" dt="2020-03-19T16:28:42.465" v="2083" actId="1076"/>
          <ac:picMkLst>
            <pc:docMk/>
            <pc:sldMk cId="2049488406" sldId="342"/>
            <ac:picMk id="10" creationId="{29AD2F54-C7DD-489C-9371-2FABDC60510A}"/>
          </ac:picMkLst>
        </pc:picChg>
        <pc:picChg chg="add mod">
          <ac:chgData name="Jun Maxwell" userId="2aa4bbdad9a9e3fb" providerId="LiveId" clId="{B0E3CA2D-707F-473C-9486-288BE6349415}" dt="2020-03-19T16:33:27.047" v="2296" actId="1076"/>
          <ac:picMkLst>
            <pc:docMk/>
            <pc:sldMk cId="2049488406" sldId="342"/>
            <ac:picMk id="12" creationId="{ABF30436-C460-46FE-977E-1BF99E6C37CB}"/>
          </ac:picMkLst>
        </pc:picChg>
        <pc:picChg chg="add mod">
          <ac:chgData name="Jun Maxwell" userId="2aa4bbdad9a9e3fb" providerId="LiveId" clId="{B0E3CA2D-707F-473C-9486-288BE6349415}" dt="2020-03-19T16:23:34.775" v="2064" actId="1076"/>
          <ac:picMkLst>
            <pc:docMk/>
            <pc:sldMk cId="2049488406" sldId="342"/>
            <ac:picMk id="50" creationId="{DE2E803A-7861-4096-A520-D758B126C7C7}"/>
          </ac:picMkLst>
        </pc:picChg>
        <pc:picChg chg="add mod">
          <ac:chgData name="Jun Maxwell" userId="2aa4bbdad9a9e3fb" providerId="LiveId" clId="{B0E3CA2D-707F-473C-9486-288BE6349415}" dt="2020-03-19T16:29:02.661" v="2088" actId="1076"/>
          <ac:picMkLst>
            <pc:docMk/>
            <pc:sldMk cId="2049488406" sldId="342"/>
            <ac:picMk id="55" creationId="{2AF5FDA9-9545-4CCD-97F8-4C444A3EFB4E}"/>
          </ac:picMkLst>
        </pc:picChg>
        <pc:picChg chg="add mod">
          <ac:chgData name="Jun Maxwell" userId="2aa4bbdad9a9e3fb" providerId="LiveId" clId="{B0E3CA2D-707F-473C-9486-288BE6349415}" dt="2020-03-19T16:33:38.189" v="2300" actId="1076"/>
          <ac:picMkLst>
            <pc:docMk/>
            <pc:sldMk cId="2049488406" sldId="342"/>
            <ac:picMk id="56" creationId="{47FA2706-6283-445F-8BD1-951B4D8075D1}"/>
          </ac:picMkLst>
        </pc:picChg>
      </pc:sldChg>
      <pc:sldChg chg="addSp delSp modSp add mod">
        <pc:chgData name="Jun Maxwell" userId="2aa4bbdad9a9e3fb" providerId="LiveId" clId="{B0E3CA2D-707F-473C-9486-288BE6349415}" dt="2020-03-19T17:39:19.349" v="3045" actId="6549"/>
        <pc:sldMkLst>
          <pc:docMk/>
          <pc:sldMk cId="3316805943" sldId="343"/>
        </pc:sldMkLst>
        <pc:spChg chg="mod">
          <ac:chgData name="Jun Maxwell" userId="2aa4bbdad9a9e3fb" providerId="LiveId" clId="{B0E3CA2D-707F-473C-9486-288BE6349415}" dt="2020-03-19T16:52:29.782" v="2481" actId="20577"/>
          <ac:spMkLst>
            <pc:docMk/>
            <pc:sldMk cId="3316805943" sldId="343"/>
            <ac:spMk id="2" creationId="{E545D670-AB1A-4D6D-A2CE-648DC355AAA2}"/>
          </ac:spMkLst>
        </pc:spChg>
        <pc:spChg chg="add del">
          <ac:chgData name="Jun Maxwell" userId="2aa4bbdad9a9e3fb" providerId="LiveId" clId="{B0E3CA2D-707F-473C-9486-288BE6349415}" dt="2020-03-19T16:48:41.500" v="2402"/>
          <ac:spMkLst>
            <pc:docMk/>
            <pc:sldMk cId="3316805943" sldId="343"/>
            <ac:spMk id="3" creationId="{CD64F52D-BD22-4EE5-B195-3B4E47B2F9A4}"/>
          </ac:spMkLst>
        </pc:spChg>
        <pc:spChg chg="add mod">
          <ac:chgData name="Jun Maxwell" userId="2aa4bbdad9a9e3fb" providerId="LiveId" clId="{B0E3CA2D-707F-473C-9486-288BE6349415}" dt="2020-03-19T17:39:19.349" v="3045" actId="6549"/>
          <ac:spMkLst>
            <pc:docMk/>
            <pc:sldMk cId="3316805943" sldId="343"/>
            <ac:spMk id="4" creationId="{F856C5F1-D2BF-45F9-BA41-A92E125D0A8E}"/>
          </ac:spMkLst>
        </pc:spChg>
        <pc:spChg chg="add mod">
          <ac:chgData name="Jun Maxwell" userId="2aa4bbdad9a9e3fb" providerId="LiveId" clId="{B0E3CA2D-707F-473C-9486-288BE6349415}" dt="2020-03-19T17:38:52.655" v="3041" actId="1076"/>
          <ac:spMkLst>
            <pc:docMk/>
            <pc:sldMk cId="3316805943" sldId="343"/>
            <ac:spMk id="5" creationId="{B4301C7D-A7BD-422A-B190-592CB1594261}"/>
          </ac:spMkLst>
        </pc:spChg>
        <pc:spChg chg="add mod">
          <ac:chgData name="Jun Maxwell" userId="2aa4bbdad9a9e3fb" providerId="LiveId" clId="{B0E3CA2D-707F-473C-9486-288BE6349415}" dt="2020-03-19T16:53:00.387" v="2506" actId="20577"/>
          <ac:spMkLst>
            <pc:docMk/>
            <pc:sldMk cId="3316805943" sldId="343"/>
            <ac:spMk id="33" creationId="{5C882485-B201-4F46-B8ED-A53C4A63A503}"/>
          </ac:spMkLst>
        </pc:spChg>
        <pc:spChg chg="del">
          <ac:chgData name="Jun Maxwell" userId="2aa4bbdad9a9e3fb" providerId="LiveId" clId="{B0E3CA2D-707F-473C-9486-288BE6349415}" dt="2020-03-19T16:44:22" v="2308" actId="478"/>
          <ac:spMkLst>
            <pc:docMk/>
            <pc:sldMk cId="3316805943" sldId="343"/>
            <ac:spMk id="163" creationId="{9437CD2C-1351-49DF-82ED-D7ADCD122303}"/>
          </ac:spMkLst>
        </pc:spChg>
        <pc:spChg chg="del">
          <ac:chgData name="Jun Maxwell" userId="2aa4bbdad9a9e3fb" providerId="LiveId" clId="{B0E3CA2D-707F-473C-9486-288BE6349415}" dt="2020-03-19T16:44:22" v="2308" actId="478"/>
          <ac:spMkLst>
            <pc:docMk/>
            <pc:sldMk cId="3316805943" sldId="343"/>
            <ac:spMk id="165" creationId="{77497BFC-C692-43B2-97D6-7351E9C88214}"/>
          </ac:spMkLst>
        </pc:spChg>
        <pc:spChg chg="del">
          <ac:chgData name="Jun Maxwell" userId="2aa4bbdad9a9e3fb" providerId="LiveId" clId="{B0E3CA2D-707F-473C-9486-288BE6349415}" dt="2020-03-19T16:44:22" v="2308" actId="478"/>
          <ac:spMkLst>
            <pc:docMk/>
            <pc:sldMk cId="3316805943" sldId="343"/>
            <ac:spMk id="166" creationId="{C254EDAB-CE9B-4C7E-9963-03179D661325}"/>
          </ac:spMkLst>
        </pc:spChg>
        <pc:spChg chg="del">
          <ac:chgData name="Jun Maxwell" userId="2aa4bbdad9a9e3fb" providerId="LiveId" clId="{B0E3CA2D-707F-473C-9486-288BE6349415}" dt="2020-03-19T16:44:22" v="2308" actId="478"/>
          <ac:spMkLst>
            <pc:docMk/>
            <pc:sldMk cId="3316805943" sldId="343"/>
            <ac:spMk id="167" creationId="{D1F9D6B5-3C55-4585-9CEA-17E9B68A9994}"/>
          </ac:spMkLst>
        </pc:spChg>
        <pc:spChg chg="del">
          <ac:chgData name="Jun Maxwell" userId="2aa4bbdad9a9e3fb" providerId="LiveId" clId="{B0E3CA2D-707F-473C-9486-288BE6349415}" dt="2020-03-19T16:44:24.584" v="2309" actId="478"/>
          <ac:spMkLst>
            <pc:docMk/>
            <pc:sldMk cId="3316805943" sldId="343"/>
            <ac:spMk id="182" creationId="{7F87D4B4-7319-42CB-922B-5E5F4C530B33}"/>
          </ac:spMkLst>
        </pc:spChg>
        <pc:spChg chg="del">
          <ac:chgData name="Jun Maxwell" userId="2aa4bbdad9a9e3fb" providerId="LiveId" clId="{B0E3CA2D-707F-473C-9486-288BE6349415}" dt="2020-03-19T16:44:24.584" v="2309" actId="478"/>
          <ac:spMkLst>
            <pc:docMk/>
            <pc:sldMk cId="3316805943" sldId="343"/>
            <ac:spMk id="186" creationId="{ECEA6289-E691-4BB0-B00F-C6B0B8443DA8}"/>
          </ac:spMkLst>
        </pc:spChg>
        <pc:spChg chg="del">
          <ac:chgData name="Jun Maxwell" userId="2aa4bbdad9a9e3fb" providerId="LiveId" clId="{B0E3CA2D-707F-473C-9486-288BE6349415}" dt="2020-03-19T16:44:27.891" v="2311" actId="478"/>
          <ac:spMkLst>
            <pc:docMk/>
            <pc:sldMk cId="3316805943" sldId="343"/>
            <ac:spMk id="194" creationId="{AED40BBA-0EA0-4F2F-ABB8-2FCF65953DBE}"/>
          </ac:spMkLst>
        </pc:spChg>
        <pc:spChg chg="del">
          <ac:chgData name="Jun Maxwell" userId="2aa4bbdad9a9e3fb" providerId="LiveId" clId="{B0E3CA2D-707F-473C-9486-288BE6349415}" dt="2020-03-19T16:44:28.497" v="2312" actId="478"/>
          <ac:spMkLst>
            <pc:docMk/>
            <pc:sldMk cId="3316805943" sldId="343"/>
            <ac:spMk id="195" creationId="{5E16F1D5-F99F-4B34-9343-3FA604484C86}"/>
          </ac:spMkLst>
        </pc:spChg>
        <pc:spChg chg="del">
          <ac:chgData name="Jun Maxwell" userId="2aa4bbdad9a9e3fb" providerId="LiveId" clId="{B0E3CA2D-707F-473C-9486-288BE6349415}" dt="2020-03-19T16:44:22" v="2308" actId="478"/>
          <ac:spMkLst>
            <pc:docMk/>
            <pc:sldMk cId="3316805943" sldId="343"/>
            <ac:spMk id="196" creationId="{278B36E7-92EA-48F5-B1E5-20B26CBBEAF9}"/>
          </ac:spMkLst>
        </pc:spChg>
        <pc:spChg chg="del">
          <ac:chgData name="Jun Maxwell" userId="2aa4bbdad9a9e3fb" providerId="LiveId" clId="{B0E3CA2D-707F-473C-9486-288BE6349415}" dt="2020-03-19T16:44:22" v="2308" actId="478"/>
          <ac:spMkLst>
            <pc:docMk/>
            <pc:sldMk cId="3316805943" sldId="343"/>
            <ac:spMk id="197" creationId="{5A59FEBA-D08B-42B1-B279-E8A692AF0A59}"/>
          </ac:spMkLst>
        </pc:spChg>
        <pc:spChg chg="del">
          <ac:chgData name="Jun Maxwell" userId="2aa4bbdad9a9e3fb" providerId="LiveId" clId="{B0E3CA2D-707F-473C-9486-288BE6349415}" dt="2020-03-19T16:44:24.584" v="2309" actId="478"/>
          <ac:spMkLst>
            <pc:docMk/>
            <pc:sldMk cId="3316805943" sldId="343"/>
            <ac:spMk id="198" creationId="{2E1B1932-8CFA-4E84-91E9-148417386723}"/>
          </ac:spMkLst>
        </pc:spChg>
        <pc:spChg chg="del">
          <ac:chgData name="Jun Maxwell" userId="2aa4bbdad9a9e3fb" providerId="LiveId" clId="{B0E3CA2D-707F-473C-9486-288BE6349415}" dt="2020-03-19T16:44:26.166" v="2310" actId="478"/>
          <ac:spMkLst>
            <pc:docMk/>
            <pc:sldMk cId="3316805943" sldId="343"/>
            <ac:spMk id="199" creationId="{05318A99-31D4-4479-901B-18A360877332}"/>
          </ac:spMkLst>
        </pc:spChg>
        <pc:spChg chg="mod">
          <ac:chgData name="Jun Maxwell" userId="2aa4bbdad9a9e3fb" providerId="LiveId" clId="{B0E3CA2D-707F-473C-9486-288BE6349415}" dt="2020-03-19T16:44:29.233" v="2313" actId="6549"/>
          <ac:spMkLst>
            <pc:docMk/>
            <pc:sldMk cId="3316805943" sldId="343"/>
            <ac:spMk id="239" creationId="{DD4C76AB-8A57-42B4-A839-7408C2864C13}"/>
          </ac:spMkLst>
        </pc:spChg>
        <pc:grpChg chg="del">
          <ac:chgData name="Jun Maxwell" userId="2aa4bbdad9a9e3fb" providerId="LiveId" clId="{B0E3CA2D-707F-473C-9486-288BE6349415}" dt="2020-03-19T16:44:22" v="2308" actId="478"/>
          <ac:grpSpMkLst>
            <pc:docMk/>
            <pc:sldMk cId="3316805943" sldId="343"/>
            <ac:grpSpMk id="220" creationId="{4002A243-D7AA-429C-88DA-C4615F33BE47}"/>
          </ac:grpSpMkLst>
        </pc:grpChg>
        <pc:grpChg chg="del">
          <ac:chgData name="Jun Maxwell" userId="2aa4bbdad9a9e3fb" providerId="LiveId" clId="{B0E3CA2D-707F-473C-9486-288BE6349415}" dt="2020-03-19T16:44:22" v="2308" actId="478"/>
          <ac:grpSpMkLst>
            <pc:docMk/>
            <pc:sldMk cId="3316805943" sldId="343"/>
            <ac:grpSpMk id="232" creationId="{3F42C4EC-B3B7-4567-88CF-7B86B0AC3A27}"/>
          </ac:grpSpMkLst>
        </pc:grpChg>
        <pc:grpChg chg="del">
          <ac:chgData name="Jun Maxwell" userId="2aa4bbdad9a9e3fb" providerId="LiveId" clId="{B0E3CA2D-707F-473C-9486-288BE6349415}" dt="2020-03-19T16:44:24.584" v="2309" actId="478"/>
          <ac:grpSpMkLst>
            <pc:docMk/>
            <pc:sldMk cId="3316805943" sldId="343"/>
            <ac:grpSpMk id="235" creationId="{ADBF01D2-3B8C-4A1C-993E-E686F840DFBB}"/>
          </ac:grpSpMkLst>
        </pc:grpChg>
        <pc:grpChg chg="del">
          <ac:chgData name="Jun Maxwell" userId="2aa4bbdad9a9e3fb" providerId="LiveId" clId="{B0E3CA2D-707F-473C-9486-288BE6349415}" dt="2020-03-19T16:44:31.040" v="2314" actId="478"/>
          <ac:grpSpMkLst>
            <pc:docMk/>
            <pc:sldMk cId="3316805943" sldId="343"/>
            <ac:grpSpMk id="238" creationId="{F1F81309-4553-42D5-A25D-CFCD15FA8E4D}"/>
          </ac:grpSpMkLst>
        </pc:grpChg>
        <pc:picChg chg="del">
          <ac:chgData name="Jun Maxwell" userId="2aa4bbdad9a9e3fb" providerId="LiveId" clId="{B0E3CA2D-707F-473C-9486-288BE6349415}" dt="2020-03-19T16:44:22" v="2308" actId="478"/>
          <ac:picMkLst>
            <pc:docMk/>
            <pc:sldMk cId="3316805943" sldId="343"/>
            <ac:picMk id="11" creationId="{5D49422C-280B-4A38-B800-526D5E0C0E5F}"/>
          </ac:picMkLst>
        </pc:picChg>
        <pc:picChg chg="del">
          <ac:chgData name="Jun Maxwell" userId="2aa4bbdad9a9e3fb" providerId="LiveId" clId="{B0E3CA2D-707F-473C-9486-288BE6349415}" dt="2020-03-19T16:44:22" v="2308" actId="478"/>
          <ac:picMkLst>
            <pc:docMk/>
            <pc:sldMk cId="3316805943" sldId="343"/>
            <ac:picMk id="13" creationId="{2CE8CCC6-9495-4857-9254-04D6B81D70DB}"/>
          </ac:picMkLst>
        </pc:picChg>
        <pc:picChg chg="del">
          <ac:chgData name="Jun Maxwell" userId="2aa4bbdad9a9e3fb" providerId="LiveId" clId="{B0E3CA2D-707F-473C-9486-288BE6349415}" dt="2020-03-19T16:44:22" v="2308" actId="478"/>
          <ac:picMkLst>
            <pc:docMk/>
            <pc:sldMk cId="3316805943" sldId="343"/>
            <ac:picMk id="15" creationId="{D9A80AA6-028B-4F11-A02E-E4B67A9D5AD1}"/>
          </ac:picMkLst>
        </pc:picChg>
        <pc:picChg chg="del">
          <ac:chgData name="Jun Maxwell" userId="2aa4bbdad9a9e3fb" providerId="LiveId" clId="{B0E3CA2D-707F-473C-9486-288BE6349415}" dt="2020-03-19T16:44:22" v="2308" actId="478"/>
          <ac:picMkLst>
            <pc:docMk/>
            <pc:sldMk cId="3316805943" sldId="343"/>
            <ac:picMk id="20" creationId="{EC720952-C6C1-4225-BE83-B0E0C93A9376}"/>
          </ac:picMkLst>
        </pc:picChg>
      </pc:sldChg>
      <pc:sldChg chg="add del addCm">
        <pc:chgData name="Jun Maxwell" userId="2aa4bbdad9a9e3fb" providerId="LiveId" clId="{B0E3CA2D-707F-473C-9486-288BE6349415}" dt="2020-03-19T16:44:11.624" v="2306" actId="2696"/>
        <pc:sldMkLst>
          <pc:docMk/>
          <pc:sldMk cId="3431533537" sldId="343"/>
        </pc:sldMkLst>
      </pc:sldChg>
      <pc:sldChg chg="modSp add del mod">
        <pc:chgData name="Jun Maxwell" userId="2aa4bbdad9a9e3fb" providerId="LiveId" clId="{B0E3CA2D-707F-473C-9486-288BE6349415}" dt="2020-03-19T17:27:18.260" v="2878" actId="47"/>
        <pc:sldMkLst>
          <pc:docMk/>
          <pc:sldMk cId="2857343802" sldId="344"/>
        </pc:sldMkLst>
        <pc:spChg chg="mod">
          <ac:chgData name="Jun Maxwell" userId="2aa4bbdad9a9e3fb" providerId="LiveId" clId="{B0E3CA2D-707F-473C-9486-288BE6349415}" dt="2020-03-19T16:55:33.702" v="2581" actId="15"/>
          <ac:spMkLst>
            <pc:docMk/>
            <pc:sldMk cId="2857343802" sldId="344"/>
            <ac:spMk id="4" creationId="{F856C5F1-D2BF-45F9-BA41-A92E125D0A8E}"/>
          </ac:spMkLst>
        </pc:spChg>
        <pc:spChg chg="mod">
          <ac:chgData name="Jun Maxwell" userId="2aa4bbdad9a9e3fb" providerId="LiveId" clId="{B0E3CA2D-707F-473C-9486-288BE6349415}" dt="2020-03-19T16:55:24.770" v="2574" actId="12"/>
          <ac:spMkLst>
            <pc:docMk/>
            <pc:sldMk cId="2857343802" sldId="344"/>
            <ac:spMk id="5" creationId="{B4301C7D-A7BD-422A-B190-592CB1594261}"/>
          </ac:spMkLst>
        </pc:spChg>
        <pc:spChg chg="mod">
          <ac:chgData name="Jun Maxwell" userId="2aa4bbdad9a9e3fb" providerId="LiveId" clId="{B0E3CA2D-707F-473C-9486-288BE6349415}" dt="2020-03-19T16:51:30.833" v="2471"/>
          <ac:spMkLst>
            <pc:docMk/>
            <pc:sldMk cId="2857343802" sldId="344"/>
            <ac:spMk id="33" creationId="{5C882485-B201-4F46-B8ED-A53C4A63A503}"/>
          </ac:spMkLst>
        </pc:spChg>
      </pc:sldChg>
      <pc:sldChg chg="modSp add mod">
        <pc:chgData name="Jun Maxwell" userId="2aa4bbdad9a9e3fb" providerId="LiveId" clId="{B0E3CA2D-707F-473C-9486-288BE6349415}" dt="2020-03-19T17:39:18.739" v="3044" actId="6549"/>
        <pc:sldMkLst>
          <pc:docMk/>
          <pc:sldMk cId="1019504464" sldId="345"/>
        </pc:sldMkLst>
        <pc:spChg chg="mod">
          <ac:chgData name="Jun Maxwell" userId="2aa4bbdad9a9e3fb" providerId="LiveId" clId="{B0E3CA2D-707F-473C-9486-288BE6349415}" dt="2020-03-19T17:39:18.739" v="3044" actId="6549"/>
          <ac:spMkLst>
            <pc:docMk/>
            <pc:sldMk cId="1019504464" sldId="345"/>
            <ac:spMk id="4" creationId="{F856C5F1-D2BF-45F9-BA41-A92E125D0A8E}"/>
          </ac:spMkLst>
        </pc:spChg>
        <pc:spChg chg="mod">
          <ac:chgData name="Jun Maxwell" userId="2aa4bbdad9a9e3fb" providerId="LiveId" clId="{B0E3CA2D-707F-473C-9486-288BE6349415}" dt="2020-03-19T16:56:41.135" v="2582" actId="1076"/>
          <ac:spMkLst>
            <pc:docMk/>
            <pc:sldMk cId="1019504464" sldId="345"/>
            <ac:spMk id="5" creationId="{B4301C7D-A7BD-422A-B190-592CB1594261}"/>
          </ac:spMkLst>
        </pc:spChg>
        <pc:spChg chg="mod">
          <ac:chgData name="Jun Maxwell" userId="2aa4bbdad9a9e3fb" providerId="LiveId" clId="{B0E3CA2D-707F-473C-9486-288BE6349415}" dt="2020-03-19T16:53:09.806" v="2521" actId="20577"/>
          <ac:spMkLst>
            <pc:docMk/>
            <pc:sldMk cId="1019504464" sldId="345"/>
            <ac:spMk id="33" creationId="{5C882485-B201-4F46-B8ED-A53C4A63A503}"/>
          </ac:spMkLst>
        </pc:spChg>
      </pc:sldChg>
      <pc:sldChg chg="delSp modSp add mod">
        <pc:chgData name="Jun Maxwell" userId="2aa4bbdad9a9e3fb" providerId="LiveId" clId="{B0E3CA2D-707F-473C-9486-288BE6349415}" dt="2020-03-19T17:48:38.655" v="3095" actId="20577"/>
        <pc:sldMkLst>
          <pc:docMk/>
          <pc:sldMk cId="2663256611" sldId="346"/>
        </pc:sldMkLst>
        <pc:spChg chg="mod">
          <ac:chgData name="Jun Maxwell" userId="2aa4bbdad9a9e3fb" providerId="LiveId" clId="{B0E3CA2D-707F-473C-9486-288BE6349415}" dt="2020-03-19T17:48:38.655" v="3095" actId="20577"/>
          <ac:spMkLst>
            <pc:docMk/>
            <pc:sldMk cId="2663256611" sldId="346"/>
            <ac:spMk id="4" creationId="{F856C5F1-D2BF-45F9-BA41-A92E125D0A8E}"/>
          </ac:spMkLst>
        </pc:spChg>
        <pc:spChg chg="del">
          <ac:chgData name="Jun Maxwell" userId="2aa4bbdad9a9e3fb" providerId="LiveId" clId="{B0E3CA2D-707F-473C-9486-288BE6349415}" dt="2020-03-19T16:53:58.588" v="2542" actId="478"/>
          <ac:spMkLst>
            <pc:docMk/>
            <pc:sldMk cId="2663256611" sldId="346"/>
            <ac:spMk id="5" creationId="{B4301C7D-A7BD-422A-B190-592CB1594261}"/>
          </ac:spMkLst>
        </pc:spChg>
        <pc:spChg chg="mod">
          <ac:chgData name="Jun Maxwell" userId="2aa4bbdad9a9e3fb" providerId="LiveId" clId="{B0E3CA2D-707F-473C-9486-288BE6349415}" dt="2020-03-19T16:53:46.186" v="2539" actId="20577"/>
          <ac:spMkLst>
            <pc:docMk/>
            <pc:sldMk cId="2663256611" sldId="346"/>
            <ac:spMk id="33" creationId="{5C882485-B201-4F46-B8ED-A53C4A63A503}"/>
          </ac:spMkLst>
        </pc:spChg>
      </pc:sldChg>
      <pc:sldChg chg="modSp add mod">
        <pc:chgData name="Jun Maxwell" userId="2aa4bbdad9a9e3fb" providerId="LiveId" clId="{B0E3CA2D-707F-473C-9486-288BE6349415}" dt="2020-03-19T16:54:29.059" v="2552" actId="12"/>
        <pc:sldMkLst>
          <pc:docMk/>
          <pc:sldMk cId="1340992082" sldId="347"/>
        </pc:sldMkLst>
        <pc:spChg chg="mod">
          <ac:chgData name="Jun Maxwell" userId="2aa4bbdad9a9e3fb" providerId="LiveId" clId="{B0E3CA2D-707F-473C-9486-288BE6349415}" dt="2020-03-19T16:54:29.059" v="2552" actId="12"/>
          <ac:spMkLst>
            <pc:docMk/>
            <pc:sldMk cId="1340992082" sldId="347"/>
            <ac:spMk id="4" creationId="{F856C5F1-D2BF-45F9-BA41-A92E125D0A8E}"/>
          </ac:spMkLst>
        </pc:spChg>
        <pc:spChg chg="mod">
          <ac:chgData name="Jun Maxwell" userId="2aa4bbdad9a9e3fb" providerId="LiveId" clId="{B0E3CA2D-707F-473C-9486-288BE6349415}" dt="2020-03-19T16:54:12.244" v="2546" actId="20577"/>
          <ac:spMkLst>
            <pc:docMk/>
            <pc:sldMk cId="1340992082" sldId="347"/>
            <ac:spMk id="33" creationId="{5C882485-B201-4F46-B8ED-A53C4A63A503}"/>
          </ac:spMkLst>
        </pc:spChg>
      </pc:sldChg>
      <pc:sldChg chg="addSp delSp modSp add mod modAnim">
        <pc:chgData name="Jun Maxwell" userId="2aa4bbdad9a9e3fb" providerId="LiveId" clId="{B0E3CA2D-707F-473C-9486-288BE6349415}" dt="2020-03-19T17:41:34.627" v="3048" actId="1076"/>
        <pc:sldMkLst>
          <pc:docMk/>
          <pc:sldMk cId="208157476" sldId="348"/>
        </pc:sldMkLst>
        <pc:spChg chg="mod">
          <ac:chgData name="Jun Maxwell" userId="2aa4bbdad9a9e3fb" providerId="LiveId" clId="{B0E3CA2D-707F-473C-9486-288BE6349415}" dt="2020-03-19T16:57:21.936" v="2596" actId="20577"/>
          <ac:spMkLst>
            <pc:docMk/>
            <pc:sldMk cId="208157476" sldId="348"/>
            <ac:spMk id="2" creationId="{E545D670-AB1A-4D6D-A2CE-648DC355AAA2}"/>
          </ac:spMkLst>
        </pc:spChg>
        <pc:spChg chg="del">
          <ac:chgData name="Jun Maxwell" userId="2aa4bbdad9a9e3fb" providerId="LiveId" clId="{B0E3CA2D-707F-473C-9486-288BE6349415}" dt="2020-03-19T16:57:16.892" v="2584" actId="478"/>
          <ac:spMkLst>
            <pc:docMk/>
            <pc:sldMk cId="208157476" sldId="348"/>
            <ac:spMk id="4" creationId="{F856C5F1-D2BF-45F9-BA41-A92E125D0A8E}"/>
          </ac:spMkLst>
        </pc:spChg>
        <pc:spChg chg="add mod">
          <ac:chgData name="Jun Maxwell" userId="2aa4bbdad9a9e3fb" providerId="LiveId" clId="{B0E3CA2D-707F-473C-9486-288BE6349415}" dt="2020-03-19T17:01:35.591" v="2742" actId="14100"/>
          <ac:spMkLst>
            <pc:docMk/>
            <pc:sldMk cId="208157476" sldId="348"/>
            <ac:spMk id="7" creationId="{F50293D0-BF81-40FE-BDB6-4C9F9E1B6218}"/>
          </ac:spMkLst>
        </pc:spChg>
        <pc:spChg chg="add mod">
          <ac:chgData name="Jun Maxwell" userId="2aa4bbdad9a9e3fb" providerId="LiveId" clId="{B0E3CA2D-707F-473C-9486-288BE6349415}" dt="2020-03-19T17:01:53.447" v="2750" actId="20577"/>
          <ac:spMkLst>
            <pc:docMk/>
            <pc:sldMk cId="208157476" sldId="348"/>
            <ac:spMk id="8" creationId="{3326CE1B-7FBD-4D73-952B-60F48A6A13E1}"/>
          </ac:spMkLst>
        </pc:spChg>
        <pc:spChg chg="add mod">
          <ac:chgData name="Jun Maxwell" userId="2aa4bbdad9a9e3fb" providerId="LiveId" clId="{B0E3CA2D-707F-473C-9486-288BE6349415}" dt="2020-03-19T17:03:55.681" v="2759" actId="20577"/>
          <ac:spMkLst>
            <pc:docMk/>
            <pc:sldMk cId="208157476" sldId="348"/>
            <ac:spMk id="11" creationId="{645593F3-75CB-475B-841D-E94EF2AF853E}"/>
          </ac:spMkLst>
        </pc:spChg>
        <pc:spChg chg="add mod">
          <ac:chgData name="Jun Maxwell" userId="2aa4bbdad9a9e3fb" providerId="LiveId" clId="{B0E3CA2D-707F-473C-9486-288BE6349415}" dt="2020-03-19T17:06:33.206" v="2788" actId="20577"/>
          <ac:spMkLst>
            <pc:docMk/>
            <pc:sldMk cId="208157476" sldId="348"/>
            <ac:spMk id="14" creationId="{F85E2085-34A3-4401-B334-B88ACEE2F859}"/>
          </ac:spMkLst>
        </pc:spChg>
        <pc:spChg chg="del">
          <ac:chgData name="Jun Maxwell" userId="2aa4bbdad9a9e3fb" providerId="LiveId" clId="{B0E3CA2D-707F-473C-9486-288BE6349415}" dt="2020-03-19T16:57:17.783" v="2585" actId="478"/>
          <ac:spMkLst>
            <pc:docMk/>
            <pc:sldMk cId="208157476" sldId="348"/>
            <ac:spMk id="33" creationId="{5C882485-B201-4F46-B8ED-A53C4A63A503}"/>
          </ac:spMkLst>
        </pc:spChg>
        <pc:picChg chg="add mod">
          <ac:chgData name="Jun Maxwell" userId="2aa4bbdad9a9e3fb" providerId="LiveId" clId="{B0E3CA2D-707F-473C-9486-288BE6349415}" dt="2020-03-19T17:41:34.627" v="3048" actId="1076"/>
          <ac:picMkLst>
            <pc:docMk/>
            <pc:sldMk cId="208157476" sldId="348"/>
            <ac:picMk id="3" creationId="{F565BBA6-485D-4410-9BE2-AB165FB3FF00}"/>
          </ac:picMkLst>
        </pc:picChg>
        <pc:picChg chg="add mod">
          <ac:chgData name="Jun Maxwell" userId="2aa4bbdad9a9e3fb" providerId="LiveId" clId="{B0E3CA2D-707F-473C-9486-288BE6349415}" dt="2020-03-19T17:01:07.795" v="2695" actId="1076"/>
          <ac:picMkLst>
            <pc:docMk/>
            <pc:sldMk cId="208157476" sldId="348"/>
            <ac:picMk id="5" creationId="{C4310FE4-EF25-4DC8-9DC3-9FDFD3D55D69}"/>
          </ac:picMkLst>
        </pc:picChg>
        <pc:picChg chg="add mod">
          <ac:chgData name="Jun Maxwell" userId="2aa4bbdad9a9e3fb" providerId="LiveId" clId="{B0E3CA2D-707F-473C-9486-288BE6349415}" dt="2020-03-19T17:03:37.314" v="2753" actId="1076"/>
          <ac:picMkLst>
            <pc:docMk/>
            <pc:sldMk cId="208157476" sldId="348"/>
            <ac:picMk id="9" creationId="{A1F3DDCD-C019-40F6-8239-777415B346E4}"/>
          </ac:picMkLst>
        </pc:picChg>
        <pc:picChg chg="add mod">
          <ac:chgData name="Jun Maxwell" userId="2aa4bbdad9a9e3fb" providerId="LiveId" clId="{B0E3CA2D-707F-473C-9486-288BE6349415}" dt="2020-03-19T17:04:13.748" v="2764" actId="1076"/>
          <ac:picMkLst>
            <pc:docMk/>
            <pc:sldMk cId="208157476" sldId="348"/>
            <ac:picMk id="12" creationId="{281C3D47-EA5E-4DFD-8EB2-040CB4DB6ECE}"/>
          </ac:picMkLst>
        </pc:picChg>
        <pc:picChg chg="add mod">
          <ac:chgData name="Jun Maxwell" userId="2aa4bbdad9a9e3fb" providerId="LiveId" clId="{B0E3CA2D-707F-473C-9486-288BE6349415}" dt="2020-03-19T17:06:21.621" v="2774" actId="1076"/>
          <ac:picMkLst>
            <pc:docMk/>
            <pc:sldMk cId="208157476" sldId="348"/>
            <ac:picMk id="15" creationId="{4BB0988A-1D75-497A-8B75-EFCE746685C4}"/>
          </ac:picMkLst>
        </pc:picChg>
      </pc:sldChg>
      <pc:sldChg chg="modSp add mod">
        <pc:chgData name="Jun Maxwell" userId="2aa4bbdad9a9e3fb" providerId="LiveId" clId="{B0E3CA2D-707F-473C-9486-288BE6349415}" dt="2020-03-19T17:49:38.982" v="3192" actId="20577"/>
        <pc:sldMkLst>
          <pc:docMk/>
          <pc:sldMk cId="3866007441" sldId="349"/>
        </pc:sldMkLst>
        <pc:spChg chg="mod">
          <ac:chgData name="Jun Maxwell" userId="2aa4bbdad9a9e3fb" providerId="LiveId" clId="{B0E3CA2D-707F-473C-9486-288BE6349415}" dt="2020-03-19T17:49:38.982" v="3192" actId="20577"/>
          <ac:spMkLst>
            <pc:docMk/>
            <pc:sldMk cId="3866007441" sldId="349"/>
            <ac:spMk id="4" creationId="{F856C5F1-D2BF-45F9-BA41-A92E125D0A8E}"/>
          </ac:spMkLst>
        </pc:spChg>
        <pc:spChg chg="mod">
          <ac:chgData name="Jun Maxwell" userId="2aa4bbdad9a9e3fb" providerId="LiveId" clId="{B0E3CA2D-707F-473C-9486-288BE6349415}" dt="2020-03-19T17:38:33.437" v="3040" actId="20577"/>
          <ac:spMkLst>
            <pc:docMk/>
            <pc:sldMk cId="3866007441" sldId="349"/>
            <ac:spMk id="33" creationId="{5C882485-B201-4F46-B8ED-A53C4A63A503}"/>
          </ac:spMkLst>
        </pc:spChg>
      </pc:sldChg>
      <pc:sldChg chg="addSp delSp modSp add mod modAnim">
        <pc:chgData name="Jun Maxwell" userId="2aa4bbdad9a9e3fb" providerId="LiveId" clId="{B0E3CA2D-707F-473C-9486-288BE6349415}" dt="2020-03-19T17:41:50.314" v="3050" actId="1076"/>
        <pc:sldMkLst>
          <pc:docMk/>
          <pc:sldMk cId="2827280047" sldId="350"/>
        </pc:sldMkLst>
        <pc:spChg chg="add del mod">
          <ac:chgData name="Jun Maxwell" userId="2aa4bbdad9a9e3fb" providerId="LiveId" clId="{B0E3CA2D-707F-473C-9486-288BE6349415}" dt="2020-03-19T17:07:40.065" v="2800" actId="478"/>
          <ac:spMkLst>
            <pc:docMk/>
            <pc:sldMk cId="2827280047" sldId="350"/>
            <ac:spMk id="2" creationId="{8768917B-D7A0-4C87-AB87-21D3E2FB1F2D}"/>
          </ac:spMkLst>
        </pc:spChg>
        <pc:spChg chg="mod">
          <ac:chgData name="Jun Maxwell" userId="2aa4bbdad9a9e3fb" providerId="LiveId" clId="{B0E3CA2D-707F-473C-9486-288BE6349415}" dt="2020-03-19T17:07:46.675" v="2802" actId="1076"/>
          <ac:spMkLst>
            <pc:docMk/>
            <pc:sldMk cId="2827280047" sldId="350"/>
            <ac:spMk id="11266" creationId="{00000000-0000-0000-0000-000000000000}"/>
          </ac:spMkLst>
        </pc:spChg>
        <pc:spChg chg="del">
          <ac:chgData name="Jun Maxwell" userId="2aa4bbdad9a9e3fb" providerId="LiveId" clId="{B0E3CA2D-707F-473C-9486-288BE6349415}" dt="2020-03-19T17:07:38.261" v="2799" actId="478"/>
          <ac:spMkLst>
            <pc:docMk/>
            <pc:sldMk cId="2827280047" sldId="350"/>
            <ac:spMk id="11267" creationId="{00000000-0000-0000-0000-000000000000}"/>
          </ac:spMkLst>
        </pc:spChg>
        <pc:picChg chg="add mod">
          <ac:chgData name="Jun Maxwell" userId="2aa4bbdad9a9e3fb" providerId="LiveId" clId="{B0E3CA2D-707F-473C-9486-288BE6349415}" dt="2020-03-19T17:41:50.314" v="3050" actId="1076"/>
          <ac:picMkLst>
            <pc:docMk/>
            <pc:sldMk cId="2827280047" sldId="350"/>
            <ac:picMk id="2" creationId="{BC5279AC-3DDB-4793-A477-01F9C77AD17E}"/>
          </ac:picMkLst>
        </pc:picChg>
      </pc:sldChg>
      <pc:sldMasterChg chg="delSldLayout">
        <pc:chgData name="Jun Maxwell" userId="2aa4bbdad9a9e3fb" providerId="LiveId" clId="{B0E3CA2D-707F-473C-9486-288BE6349415}" dt="2020-03-19T16:14:48.354" v="2006" actId="47"/>
        <pc:sldMasterMkLst>
          <pc:docMk/>
          <pc:sldMasterMk cId="0" sldId="2147483648"/>
        </pc:sldMasterMkLst>
        <pc:sldLayoutChg chg="del">
          <pc:chgData name="Jun Maxwell" userId="2aa4bbdad9a9e3fb" providerId="LiveId" clId="{B0E3CA2D-707F-473C-9486-288BE6349415}" dt="2020-03-19T16:14:48.354" v="2006" actId="47"/>
          <pc:sldLayoutMkLst>
            <pc:docMk/>
            <pc:sldMasterMk cId="0" sldId="2147483648"/>
            <pc:sldLayoutMk cId="3308606886" sldId="214748366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E57EFFFD-C372-470D-ADFD-69D14BC8AB9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F16E90F9-706A-400D-89BB-10D510D6FA2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215CB1B2-EBEA-475F-97B4-069EDC794CB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BD3C06E2-5D1D-4CB7-B1B0-686BBBCE98D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0FAF3E4E-449E-4970-8F0F-0B9761BF26A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8037A8CE-7518-44B1-A7B1-8171280697E6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C445A279-FDFA-420C-92B5-138DAF3DC9E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B773E8B7-AEB2-42BA-BAEB-A7242582098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2057" name="Rectangle 9">
            <a:extLst>
              <a:ext uri="{FF2B5EF4-FFF2-40B4-BE49-F238E27FC236}">
                <a16:creationId xmlns:a16="http://schemas.microsoft.com/office/drawing/2014/main" id="{9901742B-8C4A-46A5-8C8B-E20C698415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2058" name="Rectangle 10">
            <a:extLst>
              <a:ext uri="{FF2B5EF4-FFF2-40B4-BE49-F238E27FC236}">
                <a16:creationId xmlns:a16="http://schemas.microsoft.com/office/drawing/2014/main" id="{4D3E3970-54C9-41B6-AF69-4BA91134AAC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2059" name="Rectangle 11">
            <a:extLst>
              <a:ext uri="{FF2B5EF4-FFF2-40B4-BE49-F238E27FC236}">
                <a16:creationId xmlns:a16="http://schemas.microsoft.com/office/drawing/2014/main" id="{ABAF47DF-6E33-4ECD-9A5D-42652EA587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EB19FAEA-B58C-47C6-BB2D-5E20B6FC7A3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9FAEA-B58C-47C6-BB2D-5E20B6FC7A3C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036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9FAEA-B58C-47C6-BB2D-5E20B6FC7A3C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56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Rectangle 32">
            <a:extLst>
              <a:ext uri="{FF2B5EF4-FFF2-40B4-BE49-F238E27FC236}">
                <a16:creationId xmlns:a16="http://schemas.microsoft.com/office/drawing/2014/main" id="{FB1A28BD-6590-496A-9B36-822EE43ECAC0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5283200" y="634120"/>
            <a:ext cx="6360160" cy="1033567"/>
          </a:xfrm>
        </p:spPr>
        <p:txBody>
          <a:bodyPr/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US" altLang="en-US" noProof="0" dirty="0"/>
          </a:p>
        </p:txBody>
      </p:sp>
      <p:sp>
        <p:nvSpPr>
          <p:cNvPr id="3105" name="Rectangle 33">
            <a:extLst>
              <a:ext uri="{FF2B5EF4-FFF2-40B4-BE49-F238E27FC236}">
                <a16:creationId xmlns:a16="http://schemas.microsoft.com/office/drawing/2014/main" id="{F84E9268-9FF2-44DD-88CA-DB8A10FBEE5A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283200" y="2133600"/>
            <a:ext cx="2702560" cy="762000"/>
          </a:xfrm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US" alt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ABE1B-C362-48AB-B898-8D997A61E2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36000" y="2133600"/>
            <a:ext cx="3007784" cy="7620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B72091E-4DB6-42C6-A51E-69DDC67829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36000" y="3581401"/>
            <a:ext cx="3007784" cy="7620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F957ACF-57A2-46EE-A067-74F66003B5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83200" y="3581401"/>
            <a:ext cx="3007784" cy="7620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C82F83B-5EDE-4E25-A828-E9221D788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6000" y="4495800"/>
            <a:ext cx="3007784" cy="152400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Bullet point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6AD5C-A850-4279-B89D-E357D9B1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40FC4B-D1DE-4A08-8E35-7C871C685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14269-549B-4E9F-AEC7-F47DDD3F49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CBD29-814F-44CA-8496-CD85679DD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CDB36-28F9-4C2F-A2BF-570F5034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AC9164-AED5-4865-8E8B-78011625AB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3362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C5367D-92D5-497A-8D22-D1A3A2115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4800" y="228600"/>
            <a:ext cx="218440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FCDC9-1F16-4523-946D-CC54BEE2E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641600" y="228600"/>
            <a:ext cx="6350000" cy="59436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F7222-D4A3-41E9-9DF6-C5283BDA979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6088-0FB1-4761-B616-5A424470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35CE-454D-4F67-85CA-A9E0CDF7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9B4A7C-FC4D-4A51-8BCB-26771A5213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771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8194767" y="332656"/>
            <a:ext cx="3352800" cy="14401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3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467100"/>
            <a:ext cx="7506789" cy="3390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6" indent="0">
              <a:buNone/>
              <a:defRPr sz="2100"/>
            </a:lvl2pPr>
            <a:lvl3pPr marL="685811" indent="0">
              <a:buNone/>
              <a:defRPr sz="1800"/>
            </a:lvl3pPr>
            <a:lvl4pPr marL="1028717" indent="0">
              <a:buNone/>
              <a:defRPr sz="1500"/>
            </a:lvl4pPr>
            <a:lvl5pPr marL="1371623" indent="0">
              <a:buNone/>
              <a:defRPr sz="1500"/>
            </a:lvl5pPr>
            <a:lvl6pPr marL="1714528" indent="0">
              <a:buNone/>
              <a:defRPr sz="1500"/>
            </a:lvl6pPr>
            <a:lvl7pPr marL="2057434" indent="0">
              <a:buNone/>
              <a:defRPr sz="1500"/>
            </a:lvl7pPr>
            <a:lvl8pPr marL="2400340" indent="0">
              <a:buNone/>
              <a:defRPr sz="1500"/>
            </a:lvl8pPr>
            <a:lvl9pPr marL="2743245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506789" cy="3390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6" indent="0">
              <a:buNone/>
              <a:defRPr sz="2100"/>
            </a:lvl2pPr>
            <a:lvl3pPr marL="685811" indent="0">
              <a:buNone/>
              <a:defRPr sz="1800"/>
            </a:lvl3pPr>
            <a:lvl4pPr marL="1028717" indent="0">
              <a:buNone/>
              <a:defRPr sz="1500"/>
            </a:lvl4pPr>
            <a:lvl5pPr marL="1371623" indent="0">
              <a:buNone/>
              <a:defRPr sz="1500"/>
            </a:lvl5pPr>
            <a:lvl6pPr marL="1714528" indent="0">
              <a:buNone/>
              <a:defRPr sz="1500"/>
            </a:lvl6pPr>
            <a:lvl7pPr marL="2057434" indent="0">
              <a:buNone/>
              <a:defRPr sz="1500"/>
            </a:lvl7pPr>
            <a:lvl8pPr marL="2400340" indent="0">
              <a:buNone/>
              <a:defRPr sz="1500"/>
            </a:lvl8pPr>
            <a:lvl9pPr marL="2743245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818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CA9BD29-3335-49FC-8BD0-26E45751A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5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828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84793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- Te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282950"/>
            <a:ext cx="9230784" cy="2108200"/>
          </a:xfrm>
          <a:prstGeom prst="rect">
            <a:avLst/>
          </a:prstGeom>
          <a:solidFill>
            <a:srgbClr val="F26400">
              <a:alpha val="8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NZ" sz="600" baseline="-25000" dirty="0"/>
          </a:p>
        </p:txBody>
      </p:sp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733" y="1"/>
            <a:ext cx="22352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15" y="3495040"/>
            <a:ext cx="8140700" cy="127793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NZ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865415" y="4772978"/>
            <a:ext cx="8140700" cy="61762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31606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1397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80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65B68A5-1A0D-4629-A391-F45CB58623B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69C8F55-AB5F-4478-8A1E-A897E01F16E8}"/>
                </a:ext>
              </a:extLst>
            </p:cNvPr>
            <p:cNvCxnSpPr>
              <a:cxnSpLocks/>
              <a:stCxn id="71" idx="7"/>
              <a:endCxn id="6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A667D34-7080-464A-B079-AE8EF61916FB}"/>
                </a:ext>
              </a:extLst>
            </p:cNvPr>
            <p:cNvCxnSpPr>
              <a:cxnSpLocks/>
              <a:stCxn id="69" idx="4"/>
              <a:endCxn id="8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FED032-CE56-4602-9DBB-39F1C3BC302C}"/>
                </a:ext>
              </a:extLst>
            </p:cNvPr>
            <p:cNvCxnSpPr>
              <a:cxnSpLocks/>
              <a:stCxn id="74" idx="2"/>
              <a:endCxn id="8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0DB2D11-1230-4F48-95E8-7D8A463C84D1}"/>
                </a:ext>
              </a:extLst>
            </p:cNvPr>
            <p:cNvCxnSpPr>
              <a:cxnSpLocks/>
              <a:stCxn id="88" idx="5"/>
              <a:endCxn id="7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6CD28A4-63E4-4E98-800E-20277A083A4A}"/>
                </a:ext>
              </a:extLst>
            </p:cNvPr>
            <p:cNvCxnSpPr>
              <a:cxnSpLocks/>
              <a:stCxn id="69" idx="5"/>
              <a:endCxn id="8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51F43B-6E88-424B-8063-8332F4777135}"/>
                </a:ext>
              </a:extLst>
            </p:cNvPr>
            <p:cNvCxnSpPr>
              <a:cxnSpLocks/>
              <a:stCxn id="74" idx="0"/>
              <a:endCxn id="8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5EF3DB-B762-4082-8204-2100AA80CCED}"/>
                </a:ext>
              </a:extLst>
            </p:cNvPr>
            <p:cNvCxnSpPr>
              <a:cxnSpLocks/>
              <a:stCxn id="88" idx="3"/>
              <a:endCxn id="8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F22F1FB-EE4B-433F-91B0-B25294CC0FCA}"/>
                </a:ext>
              </a:extLst>
            </p:cNvPr>
            <p:cNvCxnSpPr>
              <a:cxnSpLocks/>
              <a:stCxn id="194" idx="7"/>
              <a:endCxn id="7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0CED0E-48DD-470B-9366-527079E702C4}"/>
                </a:ext>
              </a:extLst>
            </p:cNvPr>
            <p:cNvCxnSpPr>
              <a:cxnSpLocks/>
              <a:stCxn id="74" idx="7"/>
              <a:endCxn id="7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5CDB9D-563D-4087-80E6-6043B83EC512}"/>
                </a:ext>
              </a:extLst>
            </p:cNvPr>
            <p:cNvCxnSpPr>
              <a:cxnSpLocks/>
              <a:stCxn id="7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F480C79-C143-45EA-811E-F3C2A4AA446B}"/>
                </a:ext>
              </a:extLst>
            </p:cNvPr>
            <p:cNvCxnSpPr>
              <a:cxnSpLocks/>
              <a:stCxn id="88" idx="6"/>
              <a:endCxn id="8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382167-B1B0-4B1C-8D31-C21E3DBE521E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FE6EA8-886D-4906-A854-91ADAEA32BFA}"/>
                </a:ext>
              </a:extLst>
            </p:cNvPr>
            <p:cNvCxnSpPr>
              <a:cxnSpLocks/>
              <a:stCxn id="87" idx="6"/>
              <a:endCxn id="7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DBAEFA-8BFE-4B14-9F04-4D3BE1AD85E2}"/>
                </a:ext>
              </a:extLst>
            </p:cNvPr>
            <p:cNvCxnSpPr>
              <a:cxnSpLocks/>
              <a:stCxn id="75" idx="0"/>
              <a:endCxn id="7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5BB2B5-723C-4239-A1D8-92DC38E7281D}"/>
                </a:ext>
              </a:extLst>
            </p:cNvPr>
            <p:cNvCxnSpPr>
              <a:cxnSpLocks/>
              <a:stCxn id="78" idx="1"/>
              <a:endCxn id="7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E6586A2-54F1-416F-BB19-F2E70B1581FB}"/>
                </a:ext>
              </a:extLst>
            </p:cNvPr>
            <p:cNvCxnSpPr>
              <a:cxnSpLocks/>
              <a:stCxn id="78" idx="0"/>
              <a:endCxn id="7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05E998-9952-4E9E-BA54-7C5EC2562AD8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DB1C2C-DD63-45D1-8F56-9A5A46088805}"/>
                </a:ext>
              </a:extLst>
            </p:cNvPr>
            <p:cNvCxnSpPr>
              <a:cxnSpLocks/>
              <a:stCxn id="77" idx="7"/>
              <a:endCxn id="21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70F2346-F8D1-45E9-8253-660DECA2532B}"/>
                </a:ext>
              </a:extLst>
            </p:cNvPr>
            <p:cNvCxnSpPr>
              <a:cxnSpLocks/>
              <a:stCxn id="77" idx="6"/>
              <a:endCxn id="8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47CED-9995-4DF7-B14B-90EF113315C0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2DA355-A2BA-4435-8D7B-2531073C7656}"/>
                </a:ext>
              </a:extLst>
            </p:cNvPr>
            <p:cNvCxnSpPr>
              <a:cxnSpLocks/>
              <a:stCxn id="70" idx="0"/>
              <a:endCxn id="6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C4B24E-A6BA-4AA8-9EE9-5DA1B0EF468B}"/>
                </a:ext>
              </a:extLst>
            </p:cNvPr>
            <p:cNvCxnSpPr>
              <a:cxnSpLocks/>
              <a:stCxn id="86" idx="2"/>
              <a:endCxn id="7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BCC5EAE-C18E-49EF-9E75-4625B8B8071A}"/>
                </a:ext>
              </a:extLst>
            </p:cNvPr>
            <p:cNvCxnSpPr>
              <a:cxnSpLocks/>
              <a:stCxn id="73" idx="1"/>
              <a:endCxn id="7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B113A0-24AB-42BE-9F57-DF6FCD54971B}"/>
                </a:ext>
              </a:extLst>
            </p:cNvPr>
            <p:cNvCxnSpPr>
              <a:cxnSpLocks/>
              <a:stCxn id="72" idx="7"/>
              <a:endCxn id="7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45D4DC-CE0E-42EA-BCFC-868036CF78AF}"/>
                </a:ext>
              </a:extLst>
            </p:cNvPr>
            <p:cNvCxnSpPr>
              <a:cxnSpLocks/>
              <a:stCxn id="71" idx="6"/>
              <a:endCxn id="7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F1C3049-9514-453F-8143-182C7007B0E5}"/>
                </a:ext>
              </a:extLst>
            </p:cNvPr>
            <p:cNvCxnSpPr>
              <a:cxnSpLocks/>
              <a:stCxn id="91" idx="7"/>
              <a:endCxn id="7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C1C005-92F2-45D5-9C6D-2B15DFEBB885}"/>
                </a:ext>
              </a:extLst>
            </p:cNvPr>
            <p:cNvCxnSpPr>
              <a:cxnSpLocks/>
              <a:stCxn id="91" idx="6"/>
              <a:endCxn id="7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E1650BB-A6A1-424F-80DF-62087E046F01}"/>
                </a:ext>
              </a:extLst>
            </p:cNvPr>
            <p:cNvCxnSpPr>
              <a:cxnSpLocks/>
              <a:stCxn id="9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441BA8-0F57-4FF4-9D35-BA57DC4E1346}"/>
                </a:ext>
              </a:extLst>
            </p:cNvPr>
            <p:cNvCxnSpPr>
              <a:cxnSpLocks/>
              <a:stCxn id="7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34F069C-F2CE-4656-BA7A-43BE121EA9D6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1F8F283-B356-49E0-B03A-45A5C3E42BB0}"/>
                </a:ext>
              </a:extLst>
            </p:cNvPr>
            <p:cNvCxnSpPr>
              <a:cxnSpLocks/>
              <a:stCxn id="7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ABF57A-DA50-4271-B30D-508534B28C48}"/>
                </a:ext>
              </a:extLst>
            </p:cNvPr>
            <p:cNvCxnSpPr>
              <a:cxnSpLocks/>
              <a:stCxn id="72" idx="6"/>
              <a:endCxn id="7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6839555-7A25-4F55-922B-D7C5B27E047E}"/>
                </a:ext>
              </a:extLst>
            </p:cNvPr>
            <p:cNvCxnSpPr>
              <a:cxnSpLocks/>
              <a:stCxn id="73" idx="6"/>
              <a:endCxn id="7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384317B-403A-4D73-BD40-64BE4E374093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08BB30-379C-4720-A3D6-91E060C175D2}"/>
                </a:ext>
              </a:extLst>
            </p:cNvPr>
            <p:cNvCxnSpPr>
              <a:cxnSpLocks/>
              <a:stCxn id="96" idx="0"/>
              <a:endCxn id="7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FE1288-E26F-4EF8-9E6E-372326963D76}"/>
                </a:ext>
              </a:extLst>
            </p:cNvPr>
            <p:cNvCxnSpPr>
              <a:cxnSpLocks/>
              <a:endCxn id="7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025BA38-47CE-453D-89B8-8041CBF814FB}"/>
                </a:ext>
              </a:extLst>
            </p:cNvPr>
            <p:cNvCxnSpPr>
              <a:cxnSpLocks/>
              <a:stCxn id="96" idx="2"/>
              <a:endCxn id="7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3E25F9-43F3-4F26-8308-B7CA3657C570}"/>
                </a:ext>
              </a:extLst>
            </p:cNvPr>
            <p:cNvCxnSpPr>
              <a:cxnSpLocks/>
              <a:stCxn id="78" idx="2"/>
              <a:endCxn id="7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137453-6CD2-4C60-815F-D18659DE1047}"/>
                </a:ext>
              </a:extLst>
            </p:cNvPr>
            <p:cNvCxnSpPr>
              <a:cxnSpLocks/>
              <a:stCxn id="7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BCC0865-289D-4C49-9A03-0165FAAEEC11}"/>
                </a:ext>
              </a:extLst>
            </p:cNvPr>
            <p:cNvCxnSpPr>
              <a:cxnSpLocks/>
              <a:stCxn id="7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ECFA58-F7E6-418A-860A-75C95F6D0388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CBC8607-6522-459A-995F-146C5422D175}"/>
                </a:ext>
              </a:extLst>
            </p:cNvPr>
            <p:cNvCxnSpPr>
              <a:cxnSpLocks/>
              <a:stCxn id="84" idx="4"/>
              <a:endCxn id="7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4F66FBF-9FAD-4162-BE15-E2E7902D48C7}"/>
                </a:ext>
              </a:extLst>
            </p:cNvPr>
            <p:cNvCxnSpPr>
              <a:cxnSpLocks/>
              <a:stCxn id="83" idx="3"/>
              <a:endCxn id="7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C0A140B-E4C5-426D-A455-4B5726530B55}"/>
                </a:ext>
              </a:extLst>
            </p:cNvPr>
            <p:cNvCxnSpPr>
              <a:cxnSpLocks/>
              <a:stCxn id="83" idx="2"/>
              <a:endCxn id="8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94E6BB-3828-4E90-9DB7-C5D38B90AA05}"/>
                </a:ext>
              </a:extLst>
            </p:cNvPr>
            <p:cNvCxnSpPr>
              <a:cxnSpLocks/>
              <a:stCxn id="83" idx="1"/>
              <a:endCxn id="8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06D0777-2294-4093-9058-028A9B9B5C31}"/>
                </a:ext>
              </a:extLst>
            </p:cNvPr>
            <p:cNvCxnSpPr>
              <a:cxnSpLocks/>
              <a:stCxn id="81" idx="1"/>
              <a:endCxn id="8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DF4E51-8B18-4C5E-ACD5-CA73D72F8E9B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9CE68EE-33DF-421A-AE42-A88CBA1F2E2C}"/>
                </a:ext>
              </a:extLst>
            </p:cNvPr>
            <p:cNvCxnSpPr>
              <a:cxnSpLocks/>
              <a:stCxn id="153" idx="7"/>
              <a:endCxn id="21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D8024A-DB61-4DC3-BF58-E9081A88F4D0}"/>
                </a:ext>
              </a:extLst>
            </p:cNvPr>
            <p:cNvCxnSpPr>
              <a:cxnSpLocks/>
              <a:endCxn id="8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5722A8-42EC-4047-9DA3-C43D42D5040C}"/>
                </a:ext>
              </a:extLst>
            </p:cNvPr>
            <p:cNvCxnSpPr>
              <a:cxnSpLocks/>
              <a:stCxn id="153" idx="0"/>
              <a:endCxn id="21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2834055-8562-48CB-88AF-13E934B8231A}"/>
                </a:ext>
              </a:extLst>
            </p:cNvPr>
            <p:cNvCxnSpPr>
              <a:cxnSpLocks/>
              <a:stCxn id="165" idx="0"/>
              <a:endCxn id="21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40464BB-18C6-455D-95F7-CB95C5A83D63}"/>
                </a:ext>
              </a:extLst>
            </p:cNvPr>
            <p:cNvCxnSpPr>
              <a:cxnSpLocks/>
              <a:stCxn id="165" idx="1"/>
              <a:endCxn id="8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20C5C4-5B2F-4041-915B-E6266FF63FF1}"/>
                </a:ext>
              </a:extLst>
            </p:cNvPr>
            <p:cNvCxnSpPr>
              <a:cxnSpLocks/>
              <a:stCxn id="82" idx="2"/>
              <a:endCxn id="8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8D1D8A5-D718-4936-96BB-E04312468FAC}"/>
                </a:ext>
              </a:extLst>
            </p:cNvPr>
            <p:cNvCxnSpPr>
              <a:cxnSpLocks/>
              <a:stCxn id="81" idx="2"/>
              <a:endCxn id="8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B3FA5B-FD61-4D0C-A1FD-966B61A4A0CC}"/>
                </a:ext>
              </a:extLst>
            </p:cNvPr>
            <p:cNvCxnSpPr>
              <a:cxnSpLocks/>
              <a:stCxn id="80" idx="1"/>
              <a:endCxn id="8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0DA9FA3-A5D3-4F75-B2FF-CC03FD20B0B8}"/>
                </a:ext>
              </a:extLst>
            </p:cNvPr>
            <p:cNvCxnSpPr>
              <a:cxnSpLocks/>
              <a:stCxn id="80" idx="3"/>
              <a:endCxn id="9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D6E2170-672C-4323-9BD4-7C914A8D3FE1}"/>
                </a:ext>
              </a:extLst>
            </p:cNvPr>
            <p:cNvCxnSpPr>
              <a:cxnSpLocks/>
              <a:stCxn id="83" idx="4"/>
              <a:endCxn id="9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E0224F8-56E2-4348-9C44-BFFFAE8D3BD2}"/>
                </a:ext>
              </a:extLst>
            </p:cNvPr>
            <p:cNvCxnSpPr>
              <a:cxnSpLocks/>
              <a:stCxn id="79" idx="5"/>
              <a:endCxn id="9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E518D86-131C-43F4-8CC3-0E332BDD6987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6DBFD56-C983-4980-BA98-0300F3E0BA7D}"/>
                </a:ext>
              </a:extLst>
            </p:cNvPr>
            <p:cNvCxnSpPr>
              <a:cxnSpLocks/>
              <a:stCxn id="78" idx="7"/>
              <a:endCxn id="8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C0EC1F2-EA36-47D1-A09C-6F503CE81DF4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7CF5E44-2E21-49E0-952F-39142C621C7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7D99BB-841E-4C36-810A-60D9A6CB468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A0099CD-DCBC-48FD-A2B4-C8377F450AF4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9200EE-057D-4471-A7DF-CC85320D2FE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2D47DB6-0FC1-490E-ABB8-09B36814703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AC2336-C83A-4F7E-938C-6A72B5B07FB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D5977E-4917-4BAC-BCCB-4F0B35BF06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E14A5A5-1C41-4B74-BE6D-A05319B2627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058324-E391-4C56-B365-801B71400E6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AE49F41-91C8-430D-89FD-3031DC80D6B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11B798F-2551-4D6A-9C15-6F32B5249F9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045CEDE-1DCE-4307-B6FB-9D2C286A12A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DF27C67-A54A-4C08-841F-842D3FA7B4E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40265A9-6A77-4D96-A3F9-1DC8578AC0D7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AD3D192-347C-49CD-98C4-B6C91CB8F2C8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362B423-F9FB-44A2-B706-DA576E1094F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71740D5-75D8-4752-B6D4-C7A951D1A3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4541F7D-3FF4-465F-B87F-32DB5CC9E15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BA4584-2EFB-4A5C-91B7-74DD1237F5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C770977-D442-473C-9CD2-9F58CDB3C7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463333-7624-4576-93F2-5B93BDC87ADB}"/>
                </a:ext>
              </a:extLst>
            </p:cNvPr>
            <p:cNvCxnSpPr>
              <a:cxnSpLocks/>
              <a:stCxn id="88" idx="2"/>
              <a:endCxn id="7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0541D5E-084B-4A36-A768-7395902E2F74}"/>
                </a:ext>
              </a:extLst>
            </p:cNvPr>
            <p:cNvCxnSpPr>
              <a:cxnSpLocks/>
              <a:stCxn id="71" idx="4"/>
              <a:endCxn id="7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F60CBB-6FAB-44B4-9223-B9B26619C7C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D6FF60E-F2BC-4C1C-BB93-8B378F709316}"/>
                </a:ext>
              </a:extLst>
            </p:cNvPr>
            <p:cNvCxnSpPr>
              <a:cxnSpLocks/>
              <a:stCxn id="9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4C3D58D-BB39-468F-879E-BD195E600F8E}"/>
                </a:ext>
              </a:extLst>
            </p:cNvPr>
            <p:cNvCxnSpPr>
              <a:cxnSpLocks/>
              <a:stCxn id="9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9561494-3D15-4E31-AB35-92D964FA8A10}"/>
                </a:ext>
              </a:extLst>
            </p:cNvPr>
            <p:cNvCxnSpPr>
              <a:cxnSpLocks/>
              <a:stCxn id="9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5E7F229-D802-4DB1-B858-A24CC7D0AD23}"/>
                </a:ext>
              </a:extLst>
            </p:cNvPr>
            <p:cNvCxnSpPr>
              <a:cxnSpLocks/>
              <a:endCxn id="7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8744E469-F725-4A40-923A-E8B608BAFD9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hord 96">
              <a:extLst>
                <a:ext uri="{FF2B5EF4-FFF2-40B4-BE49-F238E27FC236}">
                  <a16:creationId xmlns:a16="http://schemas.microsoft.com/office/drawing/2014/main" id="{DEC433C4-12C2-48DB-8FF8-516F829A32C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C159EC0-A2AD-4201-A027-3823A009AE93}"/>
                </a:ext>
              </a:extLst>
            </p:cNvPr>
            <p:cNvCxnSpPr>
              <a:cxnSpLocks/>
              <a:stCxn id="96" idx="1"/>
              <a:endCxn id="7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C19D577-784E-4E7C-BBEE-F476821103A8}"/>
                </a:ext>
              </a:extLst>
            </p:cNvPr>
            <p:cNvCxnSpPr>
              <a:cxnSpLocks/>
              <a:endCxn id="15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C9508EC-09F7-49D8-9A0A-83F2AB46BE4F}"/>
                </a:ext>
              </a:extLst>
            </p:cNvPr>
            <p:cNvCxnSpPr>
              <a:cxnSpLocks/>
              <a:endCxn id="16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FD68CB2-2F76-43D2-9B7B-558AD037ABA0}"/>
                </a:ext>
              </a:extLst>
            </p:cNvPr>
            <p:cNvCxnSpPr>
              <a:cxnSpLocks/>
              <a:stCxn id="150" idx="0"/>
              <a:endCxn id="16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B6F817F-2941-4DA8-981A-CFBD54461A3F}"/>
                </a:ext>
              </a:extLst>
            </p:cNvPr>
            <p:cNvCxnSpPr>
              <a:cxnSpLocks/>
              <a:stCxn id="216" idx="2"/>
              <a:endCxn id="15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F03842-7C39-4C2A-AE7E-6034C6E67B54}"/>
                </a:ext>
              </a:extLst>
            </p:cNvPr>
            <p:cNvCxnSpPr>
              <a:cxnSpLocks/>
              <a:stCxn id="150" idx="7"/>
              <a:endCxn id="15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71128D-9CB7-42A2-A347-1DBF1E8DF706}"/>
                </a:ext>
              </a:extLst>
            </p:cNvPr>
            <p:cNvCxnSpPr>
              <a:cxnSpLocks/>
              <a:endCxn id="16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89AB889-2C82-4580-9C9C-9004C5DAD5C4}"/>
                </a:ext>
              </a:extLst>
            </p:cNvPr>
            <p:cNvCxnSpPr>
              <a:cxnSpLocks/>
              <a:stCxn id="165" idx="6"/>
              <a:endCxn id="15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326075-8BF6-4AF0-9DAB-6A1696CDEB0B}"/>
                </a:ext>
              </a:extLst>
            </p:cNvPr>
            <p:cNvCxnSpPr>
              <a:cxnSpLocks/>
              <a:stCxn id="151" idx="0"/>
              <a:endCxn id="15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1061A4C-9B3B-4E89-AE59-3CB1559EC1AC}"/>
                </a:ext>
              </a:extLst>
            </p:cNvPr>
            <p:cNvCxnSpPr>
              <a:cxnSpLocks/>
              <a:stCxn id="154" idx="1"/>
              <a:endCxn id="15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06E4AAF-A421-4D5C-966D-856A44868D31}"/>
                </a:ext>
              </a:extLst>
            </p:cNvPr>
            <p:cNvCxnSpPr>
              <a:cxnSpLocks/>
              <a:stCxn id="154" idx="0"/>
              <a:endCxn id="15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005EEC3-AC89-408C-A5EF-1E47FB595366}"/>
                </a:ext>
              </a:extLst>
            </p:cNvPr>
            <p:cNvCxnSpPr>
              <a:cxnSpLocks/>
              <a:stCxn id="153" idx="2"/>
              <a:endCxn id="15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C3E8222-BB5D-4DB2-8851-A73F986F1DA1}"/>
                </a:ext>
              </a:extLst>
            </p:cNvPr>
            <p:cNvCxnSpPr>
              <a:cxnSpLocks/>
              <a:stCxn id="153" idx="7"/>
              <a:endCxn id="16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50799B-9BAD-4164-9ABF-2C32EEAADA70}"/>
                </a:ext>
              </a:extLst>
            </p:cNvPr>
            <p:cNvCxnSpPr>
              <a:cxnSpLocks/>
              <a:stCxn id="153" idx="6"/>
              <a:endCxn id="16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CB45B44-DE41-492A-B3E1-66220407B79A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B9C69DC-EBA9-4E77-9FCF-ACAB2088705E}"/>
                </a:ext>
              </a:extLst>
            </p:cNvPr>
            <p:cNvCxnSpPr>
              <a:cxnSpLocks/>
              <a:stCxn id="217" idx="1"/>
              <a:endCxn id="15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4E41B96-1FB5-4C10-B035-0C908E0A65B4}"/>
                </a:ext>
              </a:extLst>
            </p:cNvPr>
            <p:cNvCxnSpPr>
              <a:cxnSpLocks/>
              <a:endCxn id="15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1ADD220-3CD6-4C54-9D7C-65A8EF667C24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ECCDFA4-A099-47D8-BCBB-AD5600F3F497}"/>
                </a:ext>
              </a:extLst>
            </p:cNvPr>
            <p:cNvCxnSpPr>
              <a:cxnSpLocks/>
              <a:stCxn id="166" idx="0"/>
              <a:endCxn id="15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C53DA36-2147-4FD7-9BFA-95DB7732D529}"/>
                </a:ext>
              </a:extLst>
            </p:cNvPr>
            <p:cNvCxnSpPr>
              <a:cxnSpLocks/>
              <a:endCxn id="15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4E4D205-2440-4B6A-811C-21CC9F502C9B}"/>
                </a:ext>
              </a:extLst>
            </p:cNvPr>
            <p:cNvCxnSpPr>
              <a:cxnSpLocks/>
              <a:stCxn id="166" idx="2"/>
              <a:endCxn id="15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8A17320-AD7D-419E-AC84-603DA2FBB91D}"/>
                </a:ext>
              </a:extLst>
            </p:cNvPr>
            <p:cNvCxnSpPr>
              <a:cxnSpLocks/>
              <a:stCxn id="154" idx="2"/>
              <a:endCxn id="15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981F5EA-0616-4311-BFC0-98D16CA0224E}"/>
                </a:ext>
              </a:extLst>
            </p:cNvPr>
            <p:cNvCxnSpPr>
              <a:cxnSpLocks/>
              <a:stCxn id="15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763604C-D3F9-4428-8620-8B0685147620}"/>
                </a:ext>
              </a:extLst>
            </p:cNvPr>
            <p:cNvCxnSpPr>
              <a:cxnSpLocks/>
              <a:stCxn id="15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980E1B7-617D-48C6-BA81-422C40CF5C92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3D58B72-21EE-470D-A7DD-271F957E2A9D}"/>
                </a:ext>
              </a:extLst>
            </p:cNvPr>
            <p:cNvCxnSpPr>
              <a:cxnSpLocks/>
              <a:stCxn id="160" idx="4"/>
              <a:endCxn id="15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D24E87-B765-4C1F-95D1-D1AEB986D72B}"/>
                </a:ext>
              </a:extLst>
            </p:cNvPr>
            <p:cNvCxnSpPr>
              <a:cxnSpLocks/>
              <a:stCxn id="159" idx="3"/>
              <a:endCxn id="15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87CBFEA-1A7F-44CB-9953-4A1321023BF5}"/>
                </a:ext>
              </a:extLst>
            </p:cNvPr>
            <p:cNvCxnSpPr>
              <a:cxnSpLocks/>
              <a:stCxn id="159" idx="2"/>
              <a:endCxn id="16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492CF9-5B47-448A-A45B-F314A8D9DC8F}"/>
                </a:ext>
              </a:extLst>
            </p:cNvPr>
            <p:cNvCxnSpPr>
              <a:cxnSpLocks/>
              <a:stCxn id="159" idx="1"/>
              <a:endCxn id="16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0BAA443-A8DA-4734-A8DB-CDEF0331D57A}"/>
                </a:ext>
              </a:extLst>
            </p:cNvPr>
            <p:cNvCxnSpPr>
              <a:cxnSpLocks/>
              <a:stCxn id="157" idx="1"/>
              <a:endCxn id="16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88DFF05-6489-49AB-8B0B-643FAA2322BD}"/>
                </a:ext>
              </a:extLst>
            </p:cNvPr>
            <p:cNvCxnSpPr>
              <a:cxnSpLocks/>
              <a:stCxn id="157" idx="0"/>
              <a:endCxn id="15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597727D-D2C1-44EE-982C-A56F6995ED81}"/>
                </a:ext>
              </a:extLst>
            </p:cNvPr>
            <p:cNvCxnSpPr>
              <a:cxnSpLocks/>
              <a:stCxn id="163" idx="0"/>
              <a:endCxn id="16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74FB929-F00B-4430-AC83-78D08B8B85F7}"/>
                </a:ext>
              </a:extLst>
            </p:cNvPr>
            <p:cNvCxnSpPr>
              <a:cxnSpLocks/>
              <a:stCxn id="191" idx="7"/>
              <a:endCxn id="16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24089F7-A8A8-4BD9-90EB-3397569D0F78}"/>
                </a:ext>
              </a:extLst>
            </p:cNvPr>
            <p:cNvCxnSpPr>
              <a:cxnSpLocks/>
              <a:endCxn id="16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3CFA555-620B-4F0B-B6EB-D73C89C6BD10}"/>
                </a:ext>
              </a:extLst>
            </p:cNvPr>
            <p:cNvCxnSpPr>
              <a:cxnSpLocks/>
              <a:stCxn id="190" idx="5"/>
              <a:endCxn id="16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14121CF-81CE-430E-B9EA-24CE01343D05}"/>
                </a:ext>
              </a:extLst>
            </p:cNvPr>
            <p:cNvCxnSpPr>
              <a:cxnSpLocks/>
              <a:endCxn id="16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BC8D0BB-5A19-4C5D-989F-645606FA1C30}"/>
                </a:ext>
              </a:extLst>
            </p:cNvPr>
            <p:cNvCxnSpPr>
              <a:cxnSpLocks/>
              <a:stCxn id="16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BD80411-850D-47E5-96AE-9C5718309975}"/>
                </a:ext>
              </a:extLst>
            </p:cNvPr>
            <p:cNvCxnSpPr>
              <a:cxnSpLocks/>
              <a:stCxn id="164" idx="3"/>
              <a:endCxn id="15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56A89C1-02DC-44A3-92B6-CA04572C6654}"/>
                </a:ext>
              </a:extLst>
            </p:cNvPr>
            <p:cNvCxnSpPr>
              <a:cxnSpLocks/>
              <a:stCxn id="164" idx="1"/>
              <a:endCxn id="15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CA223B8-6D44-4D5F-A81D-F9CECFAA3CC3}"/>
                </a:ext>
              </a:extLst>
            </p:cNvPr>
            <p:cNvCxnSpPr>
              <a:cxnSpLocks/>
              <a:stCxn id="163" idx="2"/>
              <a:endCxn id="15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7B36F01-8777-429E-85D3-111AF61CAF46}"/>
                </a:ext>
              </a:extLst>
            </p:cNvPr>
            <p:cNvCxnSpPr>
              <a:cxnSpLocks/>
              <a:stCxn id="162" idx="3"/>
              <a:endCxn id="15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4964E49-CEE8-47FD-9334-48EEDDB174D3}"/>
                </a:ext>
              </a:extLst>
            </p:cNvPr>
            <p:cNvCxnSpPr>
              <a:cxnSpLocks/>
              <a:stCxn id="162" idx="2"/>
              <a:endCxn id="15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A08F64A-10DF-4871-BFC2-4DA455925ABD}"/>
                </a:ext>
              </a:extLst>
            </p:cNvPr>
            <p:cNvCxnSpPr>
              <a:cxnSpLocks/>
              <a:stCxn id="158" idx="1"/>
              <a:endCxn id="16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2EB4C4-6A5A-4BE6-8F66-5551FF7C0361}"/>
                </a:ext>
              </a:extLst>
            </p:cNvPr>
            <p:cNvCxnSpPr>
              <a:cxnSpLocks/>
              <a:stCxn id="157" idx="2"/>
              <a:endCxn id="15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BE39991-4B44-4157-A44E-75654CF02B92}"/>
                </a:ext>
              </a:extLst>
            </p:cNvPr>
            <p:cNvCxnSpPr>
              <a:cxnSpLocks/>
              <a:stCxn id="156" idx="1"/>
              <a:endCxn id="15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83E32E7-C7D6-4654-AC46-14BE3FCD0414}"/>
                </a:ext>
              </a:extLst>
            </p:cNvPr>
            <p:cNvCxnSpPr>
              <a:cxnSpLocks/>
              <a:stCxn id="156" idx="3"/>
              <a:endCxn id="16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7160883-148E-47DB-A82C-441CF123C7C6}"/>
                </a:ext>
              </a:extLst>
            </p:cNvPr>
            <p:cNvCxnSpPr>
              <a:cxnSpLocks/>
              <a:stCxn id="159" idx="4"/>
              <a:endCxn id="16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1E02E5E-5C64-4B53-874C-D52FCED2DBA2}"/>
                </a:ext>
              </a:extLst>
            </p:cNvPr>
            <p:cNvCxnSpPr>
              <a:cxnSpLocks/>
              <a:stCxn id="155" idx="5"/>
              <a:endCxn id="16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7759CCC-EEDC-44F7-BF21-2F2806CED068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F815A91-B443-4320-B53F-5F9F616DD7D6}"/>
                </a:ext>
              </a:extLst>
            </p:cNvPr>
            <p:cNvCxnSpPr>
              <a:cxnSpLocks/>
              <a:stCxn id="154" idx="7"/>
              <a:endCxn id="16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2F00E5F-A512-4FE2-A44D-50AFDD751C90}"/>
                </a:ext>
              </a:extLst>
            </p:cNvPr>
            <p:cNvCxnSpPr>
              <a:cxnSpLocks/>
              <a:endCxn id="15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C71331-10AA-45E8-BB24-11D9225B4E6F}"/>
                </a:ext>
              </a:extLst>
            </p:cNvPr>
            <p:cNvCxnSpPr>
              <a:cxnSpLocks/>
              <a:stCxn id="164" idx="7"/>
              <a:endCxn id="16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6D2D771-68E2-4E11-9406-F0140CCDCB1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95335C5-65F4-445C-BFFC-F530BFC3632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30CA48A-40B6-4103-83C0-338B86B70845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888DCAE-287D-4428-941C-DB3C0975EE3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0820BED-03EE-4DEA-843A-1A5907695A5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53A4B23-308A-4DE9-9B63-3107AD5D366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0103224-44E5-419B-B917-EC922E6B198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1E02B6D-712D-4439-8DA7-5CF801B02D7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7F0DCA3-8149-45E9-AC18-B3C380A82498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E459C2C-BAB8-4D48-A49F-2555292CADD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59BCB69-5746-47ED-A0E5-4FFA9DB2DC03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7DD77568-94B0-4C5A-B35E-3658D4EFE37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493C9C2-2F67-4436-8770-462C82E92ED3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D7D5D23-B798-49B5-B4D6-EE559BA22DAF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62ACE96-126A-47F7-959D-7155259D313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D3590B8-F2B7-4403-8401-FB5873A4BA7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14E51465-AE4D-4E9B-BAF1-A18351C3A6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hord 166">
              <a:extLst>
                <a:ext uri="{FF2B5EF4-FFF2-40B4-BE49-F238E27FC236}">
                  <a16:creationId xmlns:a16="http://schemas.microsoft.com/office/drawing/2014/main" id="{C4B6D497-A88B-44C2-8254-4568065BDF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A9CFEE19-765E-4C64-A14E-C4DA3555F020}"/>
                </a:ext>
              </a:extLst>
            </p:cNvPr>
            <p:cNvCxnSpPr>
              <a:cxnSpLocks/>
              <a:stCxn id="166" idx="1"/>
              <a:endCxn id="15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C5E669-7A85-486A-9E23-0A64A980DEE9}"/>
                </a:ext>
              </a:extLst>
            </p:cNvPr>
            <p:cNvCxnSpPr>
              <a:cxnSpLocks/>
              <a:stCxn id="188" idx="6"/>
              <a:endCxn id="16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F5153AB-0CAA-46C1-8BD9-B3077EB459C3}"/>
                </a:ext>
              </a:extLst>
            </p:cNvPr>
            <p:cNvCxnSpPr>
              <a:cxnSpLocks/>
              <a:stCxn id="185" idx="4"/>
              <a:endCxn id="19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200F5B4-D5BF-40E2-922F-7758D731D5F7}"/>
                </a:ext>
              </a:extLst>
            </p:cNvPr>
            <p:cNvCxnSpPr>
              <a:cxnSpLocks/>
              <a:stCxn id="191" idx="4"/>
              <a:endCxn id="19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CDDED-9AA9-44EB-9C8A-9BCD5228C53E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6428911-4491-4FDF-BC7B-38D77A1ECE1F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49BB463-C0D1-4EA2-AA7E-3BB9C4799442}"/>
                </a:ext>
              </a:extLst>
            </p:cNvPr>
            <p:cNvCxnSpPr>
              <a:cxnSpLocks/>
              <a:stCxn id="199" idx="1"/>
              <a:endCxn id="18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143CA2-E388-42AE-B8B5-01B11EA40A53}"/>
                </a:ext>
              </a:extLst>
            </p:cNvPr>
            <p:cNvCxnSpPr>
              <a:cxnSpLocks/>
              <a:stCxn id="190" idx="2"/>
              <a:endCxn id="19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177AC-402E-47F5-932A-27AFC4F92F84}"/>
                </a:ext>
              </a:extLst>
            </p:cNvPr>
            <p:cNvCxnSpPr>
              <a:cxnSpLocks/>
              <a:stCxn id="18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031032A-E3A0-415F-8B7B-4E8C875039A8}"/>
                </a:ext>
              </a:extLst>
            </p:cNvPr>
            <p:cNvCxnSpPr>
              <a:cxnSpLocks/>
              <a:stCxn id="162" idx="1"/>
              <a:endCxn id="6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F3A34D3-B2D7-49CF-B538-961D81F20608}"/>
                </a:ext>
              </a:extLst>
            </p:cNvPr>
            <p:cNvCxnSpPr>
              <a:cxnSpLocks/>
              <a:stCxn id="187" idx="6"/>
              <a:endCxn id="18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2BE3332-3913-4901-A7A6-A5C1E1767A9C}"/>
                </a:ext>
              </a:extLst>
            </p:cNvPr>
            <p:cNvCxnSpPr>
              <a:cxnSpLocks/>
              <a:stCxn id="185" idx="7"/>
              <a:endCxn id="18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3C962D8-AD7A-4BF3-9836-4DB5F61CAC52}"/>
                </a:ext>
              </a:extLst>
            </p:cNvPr>
            <p:cNvCxnSpPr>
              <a:cxnSpLocks/>
              <a:stCxn id="185" idx="5"/>
              <a:endCxn id="18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704F307-4B3F-4234-9016-83AAE67CE1AC}"/>
                </a:ext>
              </a:extLst>
            </p:cNvPr>
            <p:cNvCxnSpPr>
              <a:cxnSpLocks/>
              <a:stCxn id="186" idx="3"/>
              <a:endCxn id="18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23B5D4D-4005-430E-9D51-6BC86DE9B4FE}"/>
                </a:ext>
              </a:extLst>
            </p:cNvPr>
            <p:cNvCxnSpPr>
              <a:cxnSpLocks/>
              <a:stCxn id="188" idx="4"/>
              <a:endCxn id="19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2E15A8D-A718-4073-9D7F-949F46729E5B}"/>
                </a:ext>
              </a:extLst>
            </p:cNvPr>
            <p:cNvCxnSpPr>
              <a:cxnSpLocks/>
              <a:stCxn id="164" idx="2"/>
              <a:endCxn id="18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07AB77-FFD8-4EEB-94EB-B30F86FD75A8}"/>
                </a:ext>
              </a:extLst>
            </p:cNvPr>
            <p:cNvCxnSpPr>
              <a:cxnSpLocks/>
              <a:endCxn id="18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8DCF9DA-F42D-4A06-BF48-BD1A437E5CE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96C5296-F383-4966-9C58-E1C3982660C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C14F01D-6ACE-4EE3-800A-A40018E002DD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D8FD68-8216-40CF-B4C9-10FA6D3422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3D7D2AF-25E3-45FD-9DBD-1F3B62D6DDD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FF420EB2-F0A7-4A5D-AC6E-BEC1CCB255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91D0D4C-1B40-41C0-B4EF-808F92144CC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67D946-A70A-48D4-AC38-9A9C52912197}"/>
                </a:ext>
              </a:extLst>
            </p:cNvPr>
            <p:cNvCxnSpPr>
              <a:cxnSpLocks/>
              <a:stCxn id="19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6447A79-E843-4416-8BC9-5B224F613625}"/>
                </a:ext>
              </a:extLst>
            </p:cNvPr>
            <p:cNvCxnSpPr>
              <a:cxnSpLocks/>
              <a:stCxn id="187" idx="4"/>
              <a:endCxn id="18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89E8B336-C63C-4453-8B59-1B16EC94ECD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91FB3E0-1055-4E3B-AB6C-EEC0D18126C6}"/>
                </a:ext>
              </a:extLst>
            </p:cNvPr>
            <p:cNvCxnSpPr>
              <a:cxnSpLocks/>
              <a:stCxn id="194" idx="3"/>
              <a:endCxn id="15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18B7083-7C8F-4CBF-96AB-CBA24AA6291C}"/>
                </a:ext>
              </a:extLst>
            </p:cNvPr>
            <p:cNvCxnSpPr>
              <a:cxnSpLocks/>
              <a:stCxn id="194" idx="2"/>
              <a:endCxn id="6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69A5E5F-F1E2-4737-818F-EC1BB5DE0BD8}"/>
                </a:ext>
              </a:extLst>
            </p:cNvPr>
            <p:cNvCxnSpPr>
              <a:cxnSpLocks/>
              <a:stCxn id="187" idx="7"/>
              <a:endCxn id="7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46EC880-29C1-4AAA-A109-4164AD5518FE}"/>
                </a:ext>
              </a:extLst>
            </p:cNvPr>
            <p:cNvCxnSpPr>
              <a:cxnSpLocks/>
              <a:endCxn id="18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Chord 198">
              <a:extLst>
                <a:ext uri="{FF2B5EF4-FFF2-40B4-BE49-F238E27FC236}">
                  <a16:creationId xmlns:a16="http://schemas.microsoft.com/office/drawing/2014/main" id="{A82A9FC3-9C20-47A8-A879-C890E83EE02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B218041-5D63-4449-A4E9-21E666DAA903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CC3ABBF-4FA4-407D-B433-AD90776804DD}"/>
                </a:ext>
              </a:extLst>
            </p:cNvPr>
            <p:cNvCxnSpPr>
              <a:cxnSpLocks/>
              <a:stCxn id="186" idx="6"/>
              <a:endCxn id="6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7FBD700-E065-46F7-8316-C0C3817445FC}"/>
                </a:ext>
              </a:extLst>
            </p:cNvPr>
            <p:cNvCxnSpPr>
              <a:cxnSpLocks/>
              <a:stCxn id="186" idx="5"/>
              <a:endCxn id="16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BC1ED78-BEAD-48CC-8A06-66A53E575C8C}"/>
                </a:ext>
              </a:extLst>
            </p:cNvPr>
            <p:cNvCxnSpPr>
              <a:cxnSpLocks/>
              <a:stCxn id="71" idx="0"/>
              <a:endCxn id="18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7A5493B-1E14-4FD0-9A0C-E19ADC51A2AE}"/>
                </a:ext>
              </a:extLst>
            </p:cNvPr>
            <p:cNvCxnSpPr>
              <a:cxnSpLocks/>
              <a:stCxn id="191" idx="5"/>
              <a:endCxn id="16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58D19EA-8EE2-44FE-AAA8-E73C59D1708D}"/>
                </a:ext>
              </a:extLst>
            </p:cNvPr>
            <p:cNvCxnSpPr>
              <a:cxnSpLocks/>
              <a:stCxn id="158" idx="7"/>
              <a:endCxn id="6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39E612E-BC0F-435B-9FCE-F2B34F5E3B6C}"/>
                </a:ext>
              </a:extLst>
            </p:cNvPr>
            <p:cNvCxnSpPr>
              <a:cxnSpLocks/>
              <a:stCxn id="87" idx="7"/>
              <a:endCxn id="19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9EECAFC-9672-419C-A6E6-D4C1FC8EF0AB}"/>
                </a:ext>
              </a:extLst>
            </p:cNvPr>
            <p:cNvCxnSpPr>
              <a:cxnSpLocks/>
              <a:stCxn id="161" idx="7"/>
              <a:endCxn id="7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96A6595-2BB7-4B9F-ACC3-0B0488CB4989}"/>
                </a:ext>
              </a:extLst>
            </p:cNvPr>
            <p:cNvCxnSpPr>
              <a:cxnSpLocks/>
              <a:stCxn id="161" idx="6"/>
              <a:endCxn id="19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F320D4E-9B5C-47DA-B831-B105898594D7}"/>
                </a:ext>
              </a:extLst>
            </p:cNvPr>
            <p:cNvCxnSpPr>
              <a:cxnSpLocks/>
              <a:stCxn id="77" idx="0"/>
              <a:endCxn id="16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D134FCB-D62D-492E-9132-E0C0F00A69D1}"/>
                </a:ext>
              </a:extLst>
            </p:cNvPr>
            <p:cNvCxnSpPr>
              <a:cxnSpLocks/>
              <a:stCxn id="217" idx="0"/>
              <a:endCxn id="21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35CD0040-E97A-46E2-A542-BB4D204DDC9E}"/>
                </a:ext>
              </a:extLst>
            </p:cNvPr>
            <p:cNvCxnSpPr>
              <a:cxnSpLocks/>
              <a:stCxn id="85" idx="0"/>
              <a:endCxn id="21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CF3EE38-421B-4379-95C1-05329C719642}"/>
                </a:ext>
              </a:extLst>
            </p:cNvPr>
            <p:cNvCxnSpPr>
              <a:cxnSpLocks/>
              <a:stCxn id="84" idx="0"/>
              <a:endCxn id="21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BB15E70-5C9B-4B49-9E88-A980C84E5380}"/>
                </a:ext>
              </a:extLst>
            </p:cNvPr>
            <p:cNvCxnSpPr>
              <a:cxnSpLocks/>
              <a:stCxn id="161" idx="1"/>
              <a:endCxn id="21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6AF9CAB-274B-4AE2-AA79-CEE996E210A2}"/>
                </a:ext>
              </a:extLst>
            </p:cNvPr>
            <p:cNvCxnSpPr>
              <a:cxnSpLocks/>
              <a:stCxn id="77" idx="0"/>
              <a:endCxn id="21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53BC7BE-1231-48D5-8094-3F77C5952432}"/>
                </a:ext>
              </a:extLst>
            </p:cNvPr>
            <p:cNvCxnSpPr>
              <a:cxnSpLocks/>
              <a:stCxn id="218" idx="7"/>
              <a:endCxn id="21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FCA00FA-8982-47FC-BDE4-D0740304D49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5B97D01D-6534-451A-A7E1-45A04306A116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D3E7208-904E-4DC6-B893-A04CE151A0DF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3D950B3-95A0-4516-BCFB-85676BAB3CF1}"/>
                </a:ext>
              </a:extLst>
            </p:cNvPr>
            <p:cNvCxnSpPr>
              <a:cxnSpLocks/>
              <a:stCxn id="82" idx="0"/>
              <a:endCxn id="21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5D73493-0D91-4AD7-81D4-879B6F19CABC}"/>
                </a:ext>
              </a:extLst>
            </p:cNvPr>
            <p:cNvCxnSpPr>
              <a:cxnSpLocks/>
              <a:endCxn id="8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H="1">
            <a:off x="1" y="0"/>
            <a:ext cx="647484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471B4C0-230D-4D5B-87E5-915237020358}"/>
              </a:ext>
            </a:extLst>
          </p:cNvPr>
          <p:cNvGrpSpPr/>
          <p:nvPr userDrawn="1"/>
        </p:nvGrpSpPr>
        <p:grpSpPr>
          <a:xfrm>
            <a:off x="837001" y="3639353"/>
            <a:ext cx="4874969" cy="2678466"/>
            <a:chOff x="-548507" y="477868"/>
            <a:chExt cx="11570449" cy="6357177"/>
          </a:xfrm>
        </p:grpSpPr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B1EA1CC-D62F-4EC1-B629-9F4ED4352B1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29EE53B-E72B-4141-B92C-12EE26A8EBC7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7403EC8-953F-48C4-9E0F-88669304B2F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3817887-C486-4590-800F-F916E1EDCF6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B774720-9407-41F9-A025-029B6CA3260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4D840EC-5F1E-4B0D-9FA0-C47935A6EF2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2" name="Rectangle: Rounded Corners 231">
                <a:extLst>
                  <a:ext uri="{FF2B5EF4-FFF2-40B4-BE49-F238E27FC236}">
                    <a16:creationId xmlns:a16="http://schemas.microsoft.com/office/drawing/2014/main" id="{F593C726-ECF0-4086-B086-5E2A05F09AB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: Rounded Corners 232">
                <a:extLst>
                  <a:ext uri="{FF2B5EF4-FFF2-40B4-BE49-F238E27FC236}">
                    <a16:creationId xmlns:a16="http://schemas.microsoft.com/office/drawing/2014/main" id="{E5E7CD30-1A5A-4E1B-97A0-273864F7CD3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866D85AD-6D3E-4043-B427-05D52687246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0" name="Rectangle: Rounded Corners 229">
                <a:extLst>
                  <a:ext uri="{FF2B5EF4-FFF2-40B4-BE49-F238E27FC236}">
                    <a16:creationId xmlns:a16="http://schemas.microsoft.com/office/drawing/2014/main" id="{B2C07104-D68E-4A95-8CBE-DBA9C3D51D2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: Rounded Corners 230">
                <a:extLst>
                  <a:ext uri="{FF2B5EF4-FFF2-40B4-BE49-F238E27FC236}">
                    <a16:creationId xmlns:a16="http://schemas.microsoft.com/office/drawing/2014/main" id="{4B587C2F-C016-4D89-8417-A7AFB7A5010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8C3B6B4-8E6A-4C9A-987B-5FE8E5E2356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74254" y="3784132"/>
            <a:ext cx="3574717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3742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96499-425C-4624-9B94-65C7ACA7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6BD70-9FEA-447D-A0E6-7DB07ADE4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2F8E1-1579-4AA6-A49E-E58D1992235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2BCCC-7CF2-468B-B89E-012631A2F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A3712-9AEF-435E-BCF4-2E6EC2958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CE1BD4-C33B-471E-8B42-13B1183EA4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213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B1D32-E939-477D-9533-66F4819E2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DC9DD-E0A7-40E3-B6A3-B74C98D0C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C7F4D-09C3-4AE5-964B-94AF3BC8F87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3166-580C-446C-9DA2-E42D14D8B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747FB-B7B1-418D-94CA-722F27E9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61DCB5-1589-4FA0-B4C4-1311E80B70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081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3D37F-72FA-4BA6-BAA4-6697AF83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00E72-92F2-42AA-B55F-2970D7B4F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0" y="1371600"/>
            <a:ext cx="4064000" cy="480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11472-84D3-46A8-ABD0-A170B5357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5200" y="1371600"/>
            <a:ext cx="4064000" cy="480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E8A28-7279-451A-89B5-3406EC83773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71CCE-3D57-4A2B-9274-E90724818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1C7E2-59AF-4F3A-8674-D2A8E70B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0FA96B-42ED-4D1F-BDB3-EF8F8A8933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80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C6A4-EE01-4CC2-84E6-E00C1C3F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06FA1-1559-4E63-8DF4-7B85FD104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1F418-202E-4CCC-9BD2-EE26DE049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B3878C-06DF-421E-BB01-BB3235459F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BFA2C-9783-4643-929B-632DA92986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B52B8E-A3F6-4C78-925A-A1A0F61A61A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EF24C-BB7F-4FBA-8984-B3A4CCDA6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D0703C-0BB1-45A0-BAD0-B1F281F2A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3D797E-F050-4655-8DC5-72CA3B36FF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7618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8F65-23FA-4A0C-A990-2CD464ED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80465-B14C-4E44-9741-EFBCD4622DA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7A436C-D9FD-4BAD-AD81-0C5860B89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C0A3D-327E-48DC-AF55-BDF57E88C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B0E428-C365-4269-8FA4-87199479C4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0243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98B7C4-4314-40E6-8220-C85537EB0A4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27EE38-B070-42BE-BDF4-CA34DB10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1DE98-8832-4547-BB54-B8379FEC3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509F59-478A-4E27-AA6C-9399621967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9134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CBBFC-FDB7-41BB-8295-C33E7D99E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10034-5A5A-4B6B-AFDC-E04E323F3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7F003-6627-465E-BD3A-5FF43AB5F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4272F-8D9A-47F7-AC58-AF9D3E4D1DE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C64E5-D9BC-4DAF-AD9D-5083F74E8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1FF44-6B67-4C7E-B350-05135B41C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ED7AE4-0F19-486E-9642-C7B39CE220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445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EFAE1-DB6F-426B-BDA7-6C43A6D25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457375-2DB2-4752-9259-4E0BC2D24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99706-D017-498F-8F61-0D239BC62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AD366-7EC6-4450-BF65-BF4F97B1CEF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A87F6-6142-4341-830E-CD983A791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09493-B0A7-4E7C-9879-A4261BFA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EE9392-48E8-4A2F-866E-F939455220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5389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Rectangle 32">
            <a:extLst>
              <a:ext uri="{FF2B5EF4-FFF2-40B4-BE49-F238E27FC236}">
                <a16:creationId xmlns:a16="http://schemas.microsoft.com/office/drawing/2014/main" id="{777DD606-0BE3-4056-BF4E-A404E81BD3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641600" y="228600"/>
            <a:ext cx="8737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57" name="Rectangle 33">
            <a:extLst>
              <a:ext uri="{FF2B5EF4-FFF2-40B4-BE49-F238E27FC236}">
                <a16:creationId xmlns:a16="http://schemas.microsoft.com/office/drawing/2014/main" id="{438F66EB-EBB6-44AD-8E06-1D7A0F6F33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0" y="1371600"/>
            <a:ext cx="8331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68" name="Rectangle 44">
            <a:extLst>
              <a:ext uri="{FF2B5EF4-FFF2-40B4-BE49-F238E27FC236}">
                <a16:creationId xmlns:a16="http://schemas.microsoft.com/office/drawing/2014/main" id="{2A43D83E-D73A-48DC-97C9-0C28862BD03B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032000" y="6324600"/>
            <a:ext cx="1828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0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1069" name="Rectangle 45">
            <a:extLst>
              <a:ext uri="{FF2B5EF4-FFF2-40B4-BE49-F238E27FC236}">
                <a16:creationId xmlns:a16="http://schemas.microsoft.com/office/drawing/2014/main" id="{AEABD327-63E4-48DC-87F6-DDA30CA48FB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64000" y="6324600"/>
            <a:ext cx="5689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1070" name="Rectangle 46">
            <a:extLst>
              <a:ext uri="{FF2B5EF4-FFF2-40B4-BE49-F238E27FC236}">
                <a16:creationId xmlns:a16="http://schemas.microsoft.com/office/drawing/2014/main" id="{9CFE78C1-3F1F-4775-AA90-5FC251F1AA2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956800" y="6324600"/>
            <a:ext cx="142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</a:defRPr>
            </a:lvl1pPr>
          </a:lstStyle>
          <a:p>
            <a:fld id="{C66FDBF8-BD82-48E3-809B-2C8F898F2C5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10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Verdana" panose="020B0604030504040204" pitchFamily="34" charset="0"/>
        <a:buChar char="−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Verdana" panose="020B0604030504040204" pitchFamily="34" charset="0"/>
        <a:buChar char="−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microsoft.com/office/2007/relationships/media" Target="../media/media10.m4a"/><Relationship Id="rId7" Type="http://schemas.openxmlformats.org/officeDocument/2006/relationships/image" Target="../media/image19.jpg"/><Relationship Id="rId12" Type="http://schemas.openxmlformats.org/officeDocument/2006/relationships/image" Target="../media/image2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22.png"/><Relationship Id="rId4" Type="http://schemas.openxmlformats.org/officeDocument/2006/relationships/audio" Target="../media/media10.m4a"/><Relationship Id="rId9" Type="http://schemas.openxmlformats.org/officeDocument/2006/relationships/image" Target="../media/image21.png"/><Relationship Id="rId1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png"/><Relationship Id="rId11" Type="http://schemas.openxmlformats.org/officeDocument/2006/relationships/image" Target="../media/image4.png"/><Relationship Id="rId5" Type="http://schemas.openxmlformats.org/officeDocument/2006/relationships/image" Target="../media/image26.png"/><Relationship Id="rId10" Type="http://schemas.openxmlformats.org/officeDocument/2006/relationships/image" Target="../media/image29.jpg"/><Relationship Id="rId4" Type="http://schemas.openxmlformats.org/officeDocument/2006/relationships/image" Target="../media/image7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5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3"/>
          <p:cNvSpPr>
            <a:spLocks noGrp="1"/>
          </p:cNvSpPr>
          <p:nvPr>
            <p:ph type="title"/>
          </p:nvPr>
        </p:nvSpPr>
        <p:spPr>
          <a:xfrm>
            <a:off x="1828801" y="3276600"/>
            <a:ext cx="6594475" cy="1181100"/>
          </a:xfrm>
        </p:spPr>
        <p:txBody>
          <a:bodyPr/>
          <a:lstStyle/>
          <a:p>
            <a:pPr eaLnBrk="1" hangingPunct="1"/>
            <a:r>
              <a:rPr lang="en-US" altLang="en-US" sz="3400" dirty="0"/>
              <a:t>Mid-Project Reviews</a:t>
            </a:r>
            <a:endParaRPr lang="en-NZ" altLang="en-US" sz="3400" dirty="0"/>
          </a:p>
        </p:txBody>
      </p:sp>
      <p:sp>
        <p:nvSpPr>
          <p:cNvPr id="11267" name="Subtitle 4"/>
          <p:cNvSpPr>
            <a:spLocks noGrp="1"/>
          </p:cNvSpPr>
          <p:nvPr>
            <p:ph type="subTitle" idx="1"/>
          </p:nvPr>
        </p:nvSpPr>
        <p:spPr>
          <a:xfrm>
            <a:off x="2317751" y="4466844"/>
            <a:ext cx="6105525" cy="1166812"/>
          </a:xfrm>
        </p:spPr>
        <p:txBody>
          <a:bodyPr/>
          <a:lstStyle/>
          <a:p>
            <a:pPr algn="r" eaLnBrk="1" hangingPunct="1"/>
            <a:r>
              <a:rPr lang="en-NZ" altLang="en-US" sz="2400" b="1" dirty="0"/>
              <a:t>Indoor Drone</a:t>
            </a:r>
          </a:p>
          <a:p>
            <a:pPr algn="r">
              <a:spcBef>
                <a:spcPts val="600"/>
              </a:spcBef>
            </a:pPr>
            <a:r>
              <a:rPr lang="en-NZ" altLang="en-US" dirty="0"/>
              <a:t>Group 9</a:t>
            </a:r>
          </a:p>
        </p:txBody>
      </p:sp>
      <p:pic>
        <p:nvPicPr>
          <p:cNvPr id="2" name="1 Slide">
            <a:hlinkClick r:id="" action="ppaction://media"/>
            <a:extLst>
              <a:ext uri="{FF2B5EF4-FFF2-40B4-BE49-F238E27FC236}">
                <a16:creationId xmlns:a16="http://schemas.microsoft.com/office/drawing/2014/main" id="{AB19BC31-528C-422B-B43E-57E8521757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4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Autonomous status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7465CC-0161-4533-8019-C7D70DA0596B}"/>
              </a:ext>
            </a:extLst>
          </p:cNvPr>
          <p:cNvGrpSpPr/>
          <p:nvPr/>
        </p:nvGrpSpPr>
        <p:grpSpPr>
          <a:xfrm>
            <a:off x="5453438" y="1776627"/>
            <a:ext cx="1289518" cy="4225084"/>
            <a:chOff x="3850310" y="1776627"/>
            <a:chExt cx="1289518" cy="4225084"/>
          </a:xfrm>
          <a:solidFill>
            <a:schemeClr val="bg1"/>
          </a:solidFill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4CDA3BFF-F8A3-4918-B507-D99B5F7A418E}"/>
                </a:ext>
              </a:extLst>
            </p:cNvPr>
            <p:cNvSpPr/>
            <p:nvPr/>
          </p:nvSpPr>
          <p:spPr>
            <a:xfrm rot="5400000">
              <a:off x="4231727" y="4278982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5AD12E1-61D4-41DF-ABF9-C67842F0493F}"/>
                </a:ext>
              </a:extLst>
            </p:cNvPr>
            <p:cNvSpPr/>
            <p:nvPr/>
          </p:nvSpPr>
          <p:spPr>
            <a:xfrm rot="5400000">
              <a:off x="4231727" y="2649728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D34101B9-F5D3-4407-B084-367B45709379}"/>
                </a:ext>
              </a:extLst>
            </p:cNvPr>
            <p:cNvSpPr/>
            <p:nvPr/>
          </p:nvSpPr>
          <p:spPr>
            <a:xfrm rot="5400000">
              <a:off x="3783044" y="3473147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36A2E478-D09D-49BD-AF51-D6C94A5C82AE}"/>
                </a:ext>
              </a:extLst>
            </p:cNvPr>
            <p:cNvSpPr/>
            <p:nvPr/>
          </p:nvSpPr>
          <p:spPr>
            <a:xfrm rot="5400000">
              <a:off x="3783044" y="1843893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F2058B0B-91E3-4C78-B113-6B2A89311811}"/>
                </a:ext>
              </a:extLst>
            </p:cNvPr>
            <p:cNvSpPr/>
            <p:nvPr/>
          </p:nvSpPr>
          <p:spPr>
            <a:xfrm rot="5400000">
              <a:off x="3783044" y="5093610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40B185-6FFF-49C6-AA06-D507FB1B4EDB}"/>
              </a:ext>
            </a:extLst>
          </p:cNvPr>
          <p:cNvGrpSpPr/>
          <p:nvPr/>
        </p:nvGrpSpPr>
        <p:grpSpPr>
          <a:xfrm>
            <a:off x="1668001" y="1811936"/>
            <a:ext cx="3644675" cy="553998"/>
            <a:chOff x="3017859" y="4283314"/>
            <a:chExt cx="1908852" cy="5539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457F9C-C58E-4B69-AF17-A9B30000B76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Ardupilot is open source autopilot software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209525-C03C-4A28-8A02-837CC4ED6896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ArduPilot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4C851C-C5F4-4078-8467-DBE83595AD9B}"/>
              </a:ext>
            </a:extLst>
          </p:cNvPr>
          <p:cNvGrpSpPr/>
          <p:nvPr/>
        </p:nvGrpSpPr>
        <p:grpSpPr>
          <a:xfrm>
            <a:off x="1668001" y="3451388"/>
            <a:ext cx="3644675" cy="738664"/>
            <a:chOff x="3017859" y="4283314"/>
            <a:chExt cx="1908852" cy="73866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11964-6460-46EF-8682-BFD0BDFA171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Capable of controlling almost any vehicle system imaginable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5996A5-FEF9-4668-8EAE-4AD0B3EE822A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ArduPilot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C9F82B-D33B-4BA8-B262-AAF2D606D8B3}"/>
              </a:ext>
            </a:extLst>
          </p:cNvPr>
          <p:cNvGrpSpPr/>
          <p:nvPr/>
        </p:nvGrpSpPr>
        <p:grpSpPr>
          <a:xfrm>
            <a:off x="1668001" y="5090839"/>
            <a:ext cx="3644675" cy="738664"/>
            <a:chOff x="3017859" y="4283314"/>
            <a:chExt cx="1908852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558E12-85F2-47A8-B453-51E1F8DB0BF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Has advanced data-logging, analysis and simulation tools.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D01CCD-AA48-4FC6-9729-57C49E686B5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ArduPilot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7F6B6D-322F-4690-95DD-68FBBEDC14A9}"/>
              </a:ext>
            </a:extLst>
          </p:cNvPr>
          <p:cNvGrpSpPr/>
          <p:nvPr/>
        </p:nvGrpSpPr>
        <p:grpSpPr>
          <a:xfrm>
            <a:off x="6916688" y="2631662"/>
            <a:ext cx="3629350" cy="738664"/>
            <a:chOff x="3017859" y="4283314"/>
            <a:chExt cx="1908852" cy="7386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462235-9212-475D-83FF-A9A193200D3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 allows developers to create Python apps that communicate with vehicles over MAVLink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EA9F6E-2A9D-4E43-9E91-B907D9BE767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Dronekit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EBE2CF-02E8-4D37-A2EE-94599E2B308F}"/>
              </a:ext>
            </a:extLst>
          </p:cNvPr>
          <p:cNvGrpSpPr/>
          <p:nvPr/>
        </p:nvGrpSpPr>
        <p:grpSpPr>
          <a:xfrm>
            <a:off x="6916688" y="4271114"/>
            <a:ext cx="3629350" cy="923330"/>
            <a:chOff x="3017859" y="4283314"/>
            <a:chExt cx="1908852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CBD997-F020-4652-9999-F6140C428386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best solution to our indoor copter that uses onboard companion computers with the addition of open source library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F37582-CC20-4272-8D4E-33BE2F599061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Dronekit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778261E0-D500-4338-8FA4-BD88D9F23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340" y="1011981"/>
            <a:ext cx="3504177" cy="52015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6B34336-BEA0-4541-9D8E-2A821D5945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580" y="998971"/>
            <a:ext cx="2914083" cy="5404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8D1274-9FB1-4C83-843B-C1D9C0BADF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492" y="2018758"/>
            <a:ext cx="499257" cy="49925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76E746E-EC8F-4F97-ADCD-6FA78422D4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78" y="2781850"/>
            <a:ext cx="591807" cy="5918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68E595C-E74E-489A-99CF-A7240799AE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29" y="3541274"/>
            <a:ext cx="661651" cy="66165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E1DD085-FE2D-497F-8EDD-46EF92B9E2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949" y="4338318"/>
            <a:ext cx="646264" cy="6462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EE95CD-9B92-4849-9B85-FB95AA4CE7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36" y="5111184"/>
            <a:ext cx="840835" cy="840835"/>
          </a:xfrm>
          <a:prstGeom prst="rect">
            <a:avLst/>
          </a:prstGeom>
        </p:spPr>
      </p:pic>
      <p:pic>
        <p:nvPicPr>
          <p:cNvPr id="9" name="Slide 9.1">
            <a:hlinkClick r:id="" action="ppaction://media"/>
            <a:extLst>
              <a:ext uri="{FF2B5EF4-FFF2-40B4-BE49-F238E27FC236}">
                <a16:creationId xmlns:a16="http://schemas.microsoft.com/office/drawing/2014/main" id="{470A2F96-2FBB-4D8B-85A5-F81D834488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8730" y="6248400"/>
            <a:ext cx="609600" cy="609600"/>
          </a:xfrm>
          <a:prstGeom prst="rect">
            <a:avLst/>
          </a:prstGeom>
        </p:spPr>
      </p:pic>
      <p:pic>
        <p:nvPicPr>
          <p:cNvPr id="32" name="Slide 9.2">
            <a:hlinkClick r:id="" action="ppaction://media"/>
            <a:extLst>
              <a:ext uri="{FF2B5EF4-FFF2-40B4-BE49-F238E27FC236}">
                <a16:creationId xmlns:a16="http://schemas.microsoft.com/office/drawing/2014/main" id="{DDDD0B49-5014-488F-9BBA-5926CDFA7A3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62000" y="62136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61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298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Up Arrow 7">
            <a:extLst>
              <a:ext uri="{FF2B5EF4-FFF2-40B4-BE49-F238E27FC236}">
                <a16:creationId xmlns:a16="http://schemas.microsoft.com/office/drawing/2014/main" id="{EF02D2AB-2131-4E03-83B8-1C4FCD85CF74}"/>
              </a:ext>
            </a:extLst>
          </p:cNvPr>
          <p:cNvSpPr/>
          <p:nvPr/>
        </p:nvSpPr>
        <p:spPr>
          <a:xfrm rot="5400000">
            <a:off x="5348260" y="1127965"/>
            <a:ext cx="240793" cy="3925182"/>
          </a:xfrm>
          <a:prstGeom prst="upArrow">
            <a:avLst>
              <a:gd name="adj1" fmla="val 50000"/>
              <a:gd name="adj2" fmla="val 6193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87F4D-7547-44A6-AE31-9A7717F37B99}"/>
              </a:ext>
            </a:extLst>
          </p:cNvPr>
          <p:cNvSpPr txBox="1"/>
          <p:nvPr/>
        </p:nvSpPr>
        <p:spPr>
          <a:xfrm>
            <a:off x="1034672" y="190887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cs typeface="Arial" pitchFamily="34" charset="0"/>
              </a:rPr>
              <a:t>Drone diagram</a:t>
            </a:r>
            <a:endParaRPr lang="ko-KR" altLang="en-US" sz="5400" dirty="0"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89787-BED7-434F-BF7C-8918C1823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65" y="4648200"/>
            <a:ext cx="1429959" cy="1429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D3921F-5209-4E9F-B7A5-001E0669E8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4782759"/>
            <a:ext cx="3048001" cy="1044583"/>
          </a:xfrm>
          <a:prstGeom prst="rect">
            <a:avLst/>
          </a:prstGeom>
        </p:spPr>
      </p:pic>
      <p:sp>
        <p:nvSpPr>
          <p:cNvPr id="10" name="Up Arrow 7">
            <a:extLst>
              <a:ext uri="{FF2B5EF4-FFF2-40B4-BE49-F238E27FC236}">
                <a16:creationId xmlns:a16="http://schemas.microsoft.com/office/drawing/2014/main" id="{F8359C68-D58B-454C-83EC-1E42F7CD8BDE}"/>
              </a:ext>
            </a:extLst>
          </p:cNvPr>
          <p:cNvSpPr/>
          <p:nvPr/>
        </p:nvSpPr>
        <p:spPr>
          <a:xfrm rot="16200000">
            <a:off x="3537204" y="4114188"/>
            <a:ext cx="240793" cy="1828801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11" name="Up Arrow 7">
            <a:extLst>
              <a:ext uri="{FF2B5EF4-FFF2-40B4-BE49-F238E27FC236}">
                <a16:creationId xmlns:a16="http://schemas.microsoft.com/office/drawing/2014/main" id="{4F6BA725-880D-4526-B7B8-76BC0CB4BB7C}"/>
              </a:ext>
            </a:extLst>
          </p:cNvPr>
          <p:cNvSpPr/>
          <p:nvPr/>
        </p:nvSpPr>
        <p:spPr>
          <a:xfrm rot="5400000">
            <a:off x="3537204" y="4641493"/>
            <a:ext cx="240793" cy="1828801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CCA84E-99DB-4A26-8F5C-CB0841332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724400"/>
            <a:ext cx="3040502" cy="1161303"/>
          </a:xfrm>
          <a:prstGeom prst="rect">
            <a:avLst/>
          </a:prstGeom>
        </p:spPr>
      </p:pic>
      <p:sp>
        <p:nvSpPr>
          <p:cNvPr id="15" name="Bent Arrow 3">
            <a:extLst>
              <a:ext uri="{FF2B5EF4-FFF2-40B4-BE49-F238E27FC236}">
                <a16:creationId xmlns:a16="http://schemas.microsoft.com/office/drawing/2014/main" id="{EF46EF5E-6F57-4C7A-B8A8-242A2BBB476E}"/>
              </a:ext>
            </a:extLst>
          </p:cNvPr>
          <p:cNvSpPr/>
          <p:nvPr/>
        </p:nvSpPr>
        <p:spPr>
          <a:xfrm rot="5400000" flipH="1">
            <a:off x="8217783" y="2755017"/>
            <a:ext cx="1547633" cy="2743200"/>
          </a:xfrm>
          <a:custGeom>
            <a:avLst/>
            <a:gdLst/>
            <a:ahLst/>
            <a:cxnLst/>
            <a:rect l="l" t="t" r="r" b="b"/>
            <a:pathLst>
              <a:path w="1440111" h="1380829">
                <a:moveTo>
                  <a:pt x="1440111" y="138902"/>
                </a:moveTo>
                <a:lnTo>
                  <a:pt x="1241357" y="0"/>
                </a:lnTo>
                <a:lnTo>
                  <a:pt x="1241357" y="84353"/>
                </a:lnTo>
                <a:lnTo>
                  <a:pt x="783117" y="84353"/>
                </a:lnTo>
                <a:cubicBezTo>
                  <a:pt x="359541" y="84353"/>
                  <a:pt x="14508" y="420645"/>
                  <a:pt x="1347" y="840829"/>
                </a:cubicBezTo>
                <a:lnTo>
                  <a:pt x="0" y="840829"/>
                </a:lnTo>
                <a:lnTo>
                  <a:pt x="0" y="1380829"/>
                </a:lnTo>
                <a:lnTo>
                  <a:pt x="108001" y="1380829"/>
                </a:lnTo>
                <a:lnTo>
                  <a:pt x="108001" y="868680"/>
                </a:lnTo>
                <a:lnTo>
                  <a:pt x="109100" y="868680"/>
                </a:lnTo>
                <a:lnTo>
                  <a:pt x="109100" y="867468"/>
                </a:lnTo>
                <a:cubicBezTo>
                  <a:pt x="109100" y="495219"/>
                  <a:pt x="410868" y="193451"/>
                  <a:pt x="783117" y="193451"/>
                </a:cubicBezTo>
                <a:lnTo>
                  <a:pt x="1241357" y="193451"/>
                </a:lnTo>
                <a:lnTo>
                  <a:pt x="1241357" y="277804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0F2E09-99AC-480C-8D96-88B3052D29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683648"/>
            <a:ext cx="4114800" cy="610791"/>
          </a:xfrm>
          <a:prstGeom prst="rect">
            <a:avLst/>
          </a:prstGeom>
        </p:spPr>
      </p:pic>
      <p:sp>
        <p:nvSpPr>
          <p:cNvPr id="21" name="Up Arrow 7">
            <a:extLst>
              <a:ext uri="{FF2B5EF4-FFF2-40B4-BE49-F238E27FC236}">
                <a16:creationId xmlns:a16="http://schemas.microsoft.com/office/drawing/2014/main" id="{E3D1A000-9AED-41E0-9DF0-798EF5E0CFF2}"/>
              </a:ext>
            </a:extLst>
          </p:cNvPr>
          <p:cNvSpPr/>
          <p:nvPr/>
        </p:nvSpPr>
        <p:spPr>
          <a:xfrm rot="16200000">
            <a:off x="5348260" y="840435"/>
            <a:ext cx="240793" cy="3925182"/>
          </a:xfrm>
          <a:prstGeom prst="upArrow">
            <a:avLst>
              <a:gd name="adj1" fmla="val 50000"/>
              <a:gd name="adj2" fmla="val 6193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D6EF915-CB10-41A4-8690-4D7F04CFF2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25" y="1524081"/>
            <a:ext cx="2557892" cy="25578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0A326D-E046-421A-9E6A-8524860AC9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44" y="2576330"/>
            <a:ext cx="2434976" cy="696349"/>
          </a:xfrm>
          <a:prstGeom prst="rect">
            <a:avLst/>
          </a:prstGeom>
        </p:spPr>
      </p:pic>
      <p:pic>
        <p:nvPicPr>
          <p:cNvPr id="4" name="Slide 9.3">
            <a:hlinkClick r:id="" action="ppaction://media"/>
            <a:extLst>
              <a:ext uri="{FF2B5EF4-FFF2-40B4-BE49-F238E27FC236}">
                <a16:creationId xmlns:a16="http://schemas.microsoft.com/office/drawing/2014/main" id="{0EFBE437-6510-4824-B44E-A5DF27DBDE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62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6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900"/>
            </a:gs>
            <a:gs pos="50000">
              <a:srgbClr val="FBBD6B"/>
            </a:gs>
            <a:gs pos="100000">
              <a:srgbClr val="B8904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1472E1E-D70C-47C4-892E-B652280434CC}"/>
              </a:ext>
            </a:extLst>
          </p:cNvPr>
          <p:cNvSpPr txBox="1"/>
          <p:nvPr/>
        </p:nvSpPr>
        <p:spPr>
          <a:xfrm>
            <a:off x="650672" y="374416"/>
            <a:ext cx="33003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AB117"/>
                </a:solidFill>
              </a:rPr>
              <a:t>SITL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simulator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ED113-9B73-424D-9469-0CAAF6C0083A}"/>
              </a:ext>
            </a:extLst>
          </p:cNvPr>
          <p:cNvSpPr txBox="1"/>
          <p:nvPr/>
        </p:nvSpPr>
        <p:spPr>
          <a:xfrm>
            <a:off x="1977754" y="776425"/>
            <a:ext cx="549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(Software in the loop)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197BF2-2879-415A-B85E-08B43E91BEF8}"/>
              </a:ext>
            </a:extLst>
          </p:cNvPr>
          <p:cNvSpPr txBox="1"/>
          <p:nvPr/>
        </p:nvSpPr>
        <p:spPr>
          <a:xfrm>
            <a:off x="8265315" y="2553009"/>
            <a:ext cx="341680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Directly on your computer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47968E-AD3C-4D60-BE7F-F91EA89F57E1}"/>
              </a:ext>
            </a:extLst>
          </p:cNvPr>
          <p:cNvSpPr txBox="1"/>
          <p:nvPr/>
        </p:nvSpPr>
        <p:spPr>
          <a:xfrm>
            <a:off x="8237942" y="3913403"/>
            <a:ext cx="341680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Without any special hardware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890977-2262-4A47-92A1-D4616B6AD6ED}"/>
              </a:ext>
            </a:extLst>
          </p:cNvPr>
          <p:cNvSpPr txBox="1"/>
          <p:nvPr/>
        </p:nvSpPr>
        <p:spPr>
          <a:xfrm>
            <a:off x="8284550" y="5454917"/>
            <a:ext cx="34168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Simulated data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2F6B14-ADAD-4985-B37A-C9079F02A991}"/>
              </a:ext>
            </a:extLst>
          </p:cNvPr>
          <p:cNvGrpSpPr/>
          <p:nvPr/>
        </p:nvGrpSpPr>
        <p:grpSpPr>
          <a:xfrm rot="10800000" flipH="1" flipV="1">
            <a:off x="1545525" y="2754608"/>
            <a:ext cx="704796" cy="704796"/>
            <a:chOff x="5833678" y="585323"/>
            <a:chExt cx="790407" cy="790407"/>
          </a:xfrm>
        </p:grpSpPr>
        <p:sp>
          <p:nvSpPr>
            <p:cNvPr id="40" name="Arc 3">
              <a:extLst>
                <a:ext uri="{FF2B5EF4-FFF2-40B4-BE49-F238E27FC236}">
                  <a16:creationId xmlns:a16="http://schemas.microsoft.com/office/drawing/2014/main" id="{A2D46285-0F10-4571-B4F8-82DFAF9350B3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1E6DE76-D94C-4C56-AE69-EFA01F898B5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C58E77-F839-4AE2-AC11-18CE46EC17F0}"/>
              </a:ext>
            </a:extLst>
          </p:cNvPr>
          <p:cNvGrpSpPr/>
          <p:nvPr/>
        </p:nvGrpSpPr>
        <p:grpSpPr>
          <a:xfrm rot="10800000" flipH="1" flipV="1">
            <a:off x="4236882" y="2754608"/>
            <a:ext cx="704796" cy="704796"/>
            <a:chOff x="5833678" y="585323"/>
            <a:chExt cx="790407" cy="790407"/>
          </a:xfrm>
        </p:grpSpPr>
        <p:sp>
          <p:nvSpPr>
            <p:cNvPr id="44" name="Arc 3">
              <a:extLst>
                <a:ext uri="{FF2B5EF4-FFF2-40B4-BE49-F238E27FC236}">
                  <a16:creationId xmlns:a16="http://schemas.microsoft.com/office/drawing/2014/main" id="{3C287F5E-3F7D-441E-A4BF-07606AFB1787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3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650AE0A-49E9-462C-B329-37D6D67C79A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536DBB-C221-4278-BB96-A89676C9451E}"/>
              </a:ext>
            </a:extLst>
          </p:cNvPr>
          <p:cNvGrpSpPr/>
          <p:nvPr/>
        </p:nvGrpSpPr>
        <p:grpSpPr>
          <a:xfrm rot="10800000" flipH="1" flipV="1">
            <a:off x="2891203" y="2754608"/>
            <a:ext cx="704796" cy="704796"/>
            <a:chOff x="5833678" y="585323"/>
            <a:chExt cx="790407" cy="790407"/>
          </a:xfrm>
        </p:grpSpPr>
        <p:sp>
          <p:nvSpPr>
            <p:cNvPr id="47" name="Arc 3">
              <a:extLst>
                <a:ext uri="{FF2B5EF4-FFF2-40B4-BE49-F238E27FC236}">
                  <a16:creationId xmlns:a16="http://schemas.microsoft.com/office/drawing/2014/main" id="{CCD43774-F4B9-401B-B7AC-EB494F7D0CF6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2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0501694-6302-49A8-87C6-BF716A58916C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81EA2A3-B899-4B4E-BD04-EBC0354EBBFE}"/>
              </a:ext>
            </a:extLst>
          </p:cNvPr>
          <p:cNvSpPr txBox="1"/>
          <p:nvPr/>
        </p:nvSpPr>
        <p:spPr>
          <a:xfrm>
            <a:off x="7206249" y="884047"/>
            <a:ext cx="447587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The SITL (software in the loop) simulator allows you to run Plane, Copter or Rover without any hardware. It is a build of the autopilot code using an ordinary C++ compiler, giving you a native executable that allows you to test the behavior of the code without hardware.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D3F1E92-53FE-4543-9D85-4544DD709E0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9" b="9129"/>
          <a:stretch>
            <a:fillRect/>
          </a:stretch>
        </p:blipFill>
        <p:spPr/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835C95-C354-45AB-BC78-34DD86C04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31" y="2924446"/>
            <a:ext cx="384983" cy="38498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E2E803A-7861-4096-A520-D758B126C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431" y="2764309"/>
            <a:ext cx="384983" cy="384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D2F54-C7DD-489C-9371-2FABDC605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152" y="2872085"/>
            <a:ext cx="486895" cy="4868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AF5FDA9-9545-4CCD-97F8-4C444A3EFB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474" y="4085454"/>
            <a:ext cx="486895" cy="486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F30436-C460-46FE-977E-1BF99E6C3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025" y="2921106"/>
            <a:ext cx="437344" cy="43734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7FA2706-6283-445F-8BD1-951B4D8075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182" y="5479238"/>
            <a:ext cx="437344" cy="437344"/>
          </a:xfrm>
          <a:prstGeom prst="rect">
            <a:avLst/>
          </a:prstGeom>
        </p:spPr>
      </p:pic>
      <p:pic>
        <p:nvPicPr>
          <p:cNvPr id="2" name="Slide 10">
            <a:hlinkClick r:id="" action="ppaction://media"/>
            <a:extLst>
              <a:ext uri="{FF2B5EF4-FFF2-40B4-BE49-F238E27FC236}">
                <a16:creationId xmlns:a16="http://schemas.microsoft.com/office/drawing/2014/main" id="{2BE643AD-62D0-4A5A-9E7C-DEF7684A8D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705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8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71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5D670-AB1A-4D6D-A2CE-648DC355A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39511"/>
            <a:ext cx="10753727" cy="724247"/>
          </a:xfrm>
        </p:spPr>
        <p:txBody>
          <a:bodyPr/>
          <a:lstStyle/>
          <a:p>
            <a:pPr algn="l"/>
            <a:r>
              <a:rPr lang="en-US" dirty="0"/>
              <a:t>Software challenges</a:t>
            </a:r>
          </a:p>
        </p:txBody>
      </p:sp>
      <p:sp>
        <p:nvSpPr>
          <p:cNvPr id="163" name="Oval 3">
            <a:extLst>
              <a:ext uri="{FF2B5EF4-FFF2-40B4-BE49-F238E27FC236}">
                <a16:creationId xmlns:a16="http://schemas.microsoft.com/office/drawing/2014/main" id="{9437CD2C-1351-49DF-82ED-D7ADCD122303}"/>
              </a:ext>
            </a:extLst>
          </p:cNvPr>
          <p:cNvSpPr/>
          <p:nvPr/>
        </p:nvSpPr>
        <p:spPr>
          <a:xfrm>
            <a:off x="3839858" y="2189051"/>
            <a:ext cx="2032964" cy="2032964"/>
          </a:xfrm>
          <a:prstGeom prst="diamond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77497BFC-C692-43B2-97D6-7351E9C88214}"/>
              </a:ext>
            </a:extLst>
          </p:cNvPr>
          <p:cNvSpPr/>
          <p:nvPr/>
        </p:nvSpPr>
        <p:spPr>
          <a:xfrm>
            <a:off x="3928786" y="3190788"/>
            <a:ext cx="1855107" cy="942298"/>
          </a:xfrm>
          <a:custGeom>
            <a:avLst/>
            <a:gdLst>
              <a:gd name="connsiteX0" fmla="*/ 14745 w 1855107"/>
              <a:gd name="connsiteY0" fmla="*/ 0 h 942298"/>
              <a:gd name="connsiteX1" fmla="*/ 1840362 w 1855107"/>
              <a:gd name="connsiteY1" fmla="*/ 0 h 942298"/>
              <a:gd name="connsiteX2" fmla="*/ 1855107 w 1855107"/>
              <a:gd name="connsiteY2" fmla="*/ 14745 h 942298"/>
              <a:gd name="connsiteX3" fmla="*/ 927554 w 1855107"/>
              <a:gd name="connsiteY3" fmla="*/ 942298 h 942298"/>
              <a:gd name="connsiteX4" fmla="*/ 0 w 1855107"/>
              <a:gd name="connsiteY4" fmla="*/ 14745 h 9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107" h="942298">
                <a:moveTo>
                  <a:pt x="14745" y="0"/>
                </a:moveTo>
                <a:lnTo>
                  <a:pt x="1840362" y="0"/>
                </a:lnTo>
                <a:lnTo>
                  <a:pt x="1855107" y="14745"/>
                </a:lnTo>
                <a:lnTo>
                  <a:pt x="927554" y="942298"/>
                </a:lnTo>
                <a:lnTo>
                  <a:pt x="0" y="147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6" name="Oval 6">
            <a:extLst>
              <a:ext uri="{FF2B5EF4-FFF2-40B4-BE49-F238E27FC236}">
                <a16:creationId xmlns:a16="http://schemas.microsoft.com/office/drawing/2014/main" id="{C254EDAB-CE9B-4C7E-9963-03179D661325}"/>
              </a:ext>
            </a:extLst>
          </p:cNvPr>
          <p:cNvSpPr/>
          <p:nvPr/>
        </p:nvSpPr>
        <p:spPr>
          <a:xfrm>
            <a:off x="6555974" y="2189051"/>
            <a:ext cx="2032964" cy="2032964"/>
          </a:xfrm>
          <a:prstGeom prst="diamond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D1F9D6B5-3C55-4585-9CEA-17E9B68A9994}"/>
              </a:ext>
            </a:extLst>
          </p:cNvPr>
          <p:cNvSpPr/>
          <p:nvPr/>
        </p:nvSpPr>
        <p:spPr>
          <a:xfrm>
            <a:off x="6644902" y="3190788"/>
            <a:ext cx="1855107" cy="942298"/>
          </a:xfrm>
          <a:custGeom>
            <a:avLst/>
            <a:gdLst>
              <a:gd name="connsiteX0" fmla="*/ 14745 w 1855107"/>
              <a:gd name="connsiteY0" fmla="*/ 0 h 942298"/>
              <a:gd name="connsiteX1" fmla="*/ 1840362 w 1855107"/>
              <a:gd name="connsiteY1" fmla="*/ 0 h 942298"/>
              <a:gd name="connsiteX2" fmla="*/ 1855107 w 1855107"/>
              <a:gd name="connsiteY2" fmla="*/ 14745 h 942298"/>
              <a:gd name="connsiteX3" fmla="*/ 927554 w 1855107"/>
              <a:gd name="connsiteY3" fmla="*/ 942298 h 942298"/>
              <a:gd name="connsiteX4" fmla="*/ 0 w 1855107"/>
              <a:gd name="connsiteY4" fmla="*/ 14745 h 9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107" h="942298">
                <a:moveTo>
                  <a:pt x="14745" y="0"/>
                </a:moveTo>
                <a:lnTo>
                  <a:pt x="1840362" y="0"/>
                </a:lnTo>
                <a:lnTo>
                  <a:pt x="1855107" y="14745"/>
                </a:lnTo>
                <a:lnTo>
                  <a:pt x="927554" y="942298"/>
                </a:lnTo>
                <a:lnTo>
                  <a:pt x="0" y="1474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2" name="Oval 9">
            <a:extLst>
              <a:ext uri="{FF2B5EF4-FFF2-40B4-BE49-F238E27FC236}">
                <a16:creationId xmlns:a16="http://schemas.microsoft.com/office/drawing/2014/main" id="{7F87D4B4-7319-42CB-922B-5E5F4C530B33}"/>
              </a:ext>
            </a:extLst>
          </p:cNvPr>
          <p:cNvSpPr/>
          <p:nvPr/>
        </p:nvSpPr>
        <p:spPr>
          <a:xfrm>
            <a:off x="9283811" y="2189051"/>
            <a:ext cx="2032964" cy="2032964"/>
          </a:xfrm>
          <a:prstGeom prst="diamond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ECEA6289-E691-4BB0-B00F-C6B0B8443DA8}"/>
              </a:ext>
            </a:extLst>
          </p:cNvPr>
          <p:cNvSpPr/>
          <p:nvPr/>
        </p:nvSpPr>
        <p:spPr>
          <a:xfrm>
            <a:off x="9372739" y="3190788"/>
            <a:ext cx="1855107" cy="942298"/>
          </a:xfrm>
          <a:custGeom>
            <a:avLst/>
            <a:gdLst>
              <a:gd name="connsiteX0" fmla="*/ 14745 w 1855107"/>
              <a:gd name="connsiteY0" fmla="*/ 0 h 942298"/>
              <a:gd name="connsiteX1" fmla="*/ 1840362 w 1855107"/>
              <a:gd name="connsiteY1" fmla="*/ 0 h 942298"/>
              <a:gd name="connsiteX2" fmla="*/ 1855107 w 1855107"/>
              <a:gd name="connsiteY2" fmla="*/ 14745 h 942298"/>
              <a:gd name="connsiteX3" fmla="*/ 927554 w 1855107"/>
              <a:gd name="connsiteY3" fmla="*/ 942298 h 942298"/>
              <a:gd name="connsiteX4" fmla="*/ 0 w 1855107"/>
              <a:gd name="connsiteY4" fmla="*/ 14745 h 9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107" h="942298">
                <a:moveTo>
                  <a:pt x="14745" y="0"/>
                </a:moveTo>
                <a:lnTo>
                  <a:pt x="1840362" y="0"/>
                </a:lnTo>
                <a:lnTo>
                  <a:pt x="1855107" y="14745"/>
                </a:lnTo>
                <a:lnTo>
                  <a:pt x="927554" y="942298"/>
                </a:lnTo>
                <a:lnTo>
                  <a:pt x="0" y="1474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4" name="Oval 12">
            <a:extLst>
              <a:ext uri="{FF2B5EF4-FFF2-40B4-BE49-F238E27FC236}">
                <a16:creationId xmlns:a16="http://schemas.microsoft.com/office/drawing/2014/main" id="{AED40BBA-0EA0-4F2F-ABB8-2FCF65953DBE}"/>
              </a:ext>
            </a:extLst>
          </p:cNvPr>
          <p:cNvSpPr/>
          <p:nvPr/>
        </p:nvSpPr>
        <p:spPr>
          <a:xfrm>
            <a:off x="1125523" y="2188527"/>
            <a:ext cx="2032964" cy="2032964"/>
          </a:xfrm>
          <a:prstGeom prst="diamond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5E16F1D5-F99F-4B34-9343-3FA604484C86}"/>
              </a:ext>
            </a:extLst>
          </p:cNvPr>
          <p:cNvSpPr/>
          <p:nvPr/>
        </p:nvSpPr>
        <p:spPr>
          <a:xfrm>
            <a:off x="1214451" y="3190788"/>
            <a:ext cx="1855107" cy="941774"/>
          </a:xfrm>
          <a:custGeom>
            <a:avLst/>
            <a:gdLst>
              <a:gd name="connsiteX0" fmla="*/ 14221 w 1855107"/>
              <a:gd name="connsiteY0" fmla="*/ 0 h 941774"/>
              <a:gd name="connsiteX1" fmla="*/ 1840886 w 1855107"/>
              <a:gd name="connsiteY1" fmla="*/ 0 h 941774"/>
              <a:gd name="connsiteX2" fmla="*/ 1855107 w 1855107"/>
              <a:gd name="connsiteY2" fmla="*/ 14221 h 941774"/>
              <a:gd name="connsiteX3" fmla="*/ 927554 w 1855107"/>
              <a:gd name="connsiteY3" fmla="*/ 941774 h 941774"/>
              <a:gd name="connsiteX4" fmla="*/ 0 w 1855107"/>
              <a:gd name="connsiteY4" fmla="*/ 14221 h 94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107" h="941774">
                <a:moveTo>
                  <a:pt x="14221" y="0"/>
                </a:moveTo>
                <a:lnTo>
                  <a:pt x="1840886" y="0"/>
                </a:lnTo>
                <a:lnTo>
                  <a:pt x="1855107" y="14221"/>
                </a:lnTo>
                <a:lnTo>
                  <a:pt x="927554" y="941774"/>
                </a:lnTo>
                <a:lnTo>
                  <a:pt x="0" y="142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278B36E7-92EA-48F5-B1E5-20B26CBBEAF9}"/>
              </a:ext>
            </a:extLst>
          </p:cNvPr>
          <p:cNvSpPr txBox="1"/>
          <p:nvPr/>
        </p:nvSpPr>
        <p:spPr>
          <a:xfrm>
            <a:off x="4208463" y="3285322"/>
            <a:ext cx="129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Flight mode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A59FEBA-D08B-42B1-B279-E8A692AF0A59}"/>
              </a:ext>
            </a:extLst>
          </p:cNvPr>
          <p:cNvSpPr txBox="1"/>
          <p:nvPr/>
        </p:nvSpPr>
        <p:spPr>
          <a:xfrm>
            <a:off x="6924579" y="3285322"/>
            <a:ext cx="129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Navigation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E1B1932-8CFA-4E84-91E9-148417386723}"/>
              </a:ext>
            </a:extLst>
          </p:cNvPr>
          <p:cNvSpPr txBox="1"/>
          <p:nvPr/>
        </p:nvSpPr>
        <p:spPr>
          <a:xfrm>
            <a:off x="9652416" y="3285322"/>
            <a:ext cx="129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Communication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5318A99-31D4-4479-901B-18A360877332}"/>
              </a:ext>
            </a:extLst>
          </p:cNvPr>
          <p:cNvSpPr txBox="1"/>
          <p:nvPr/>
        </p:nvSpPr>
        <p:spPr>
          <a:xfrm>
            <a:off x="1494128" y="3284798"/>
            <a:ext cx="129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Communication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4002A243-D7AA-429C-88DA-C4615F33BE47}"/>
              </a:ext>
            </a:extLst>
          </p:cNvPr>
          <p:cNvGrpSpPr/>
          <p:nvPr/>
        </p:nvGrpSpPr>
        <p:grpSpPr>
          <a:xfrm>
            <a:off x="3920432" y="4463929"/>
            <a:ext cx="1871817" cy="1030344"/>
            <a:chOff x="3742689" y="4509373"/>
            <a:chExt cx="1871817" cy="1030344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E01B965-8952-47A8-A22B-6B3FFDC08616}"/>
                </a:ext>
              </a:extLst>
            </p:cNvPr>
            <p:cNvSpPr txBox="1"/>
            <p:nvPr/>
          </p:nvSpPr>
          <p:spPr>
            <a:xfrm>
              <a:off x="3742689" y="4893386"/>
              <a:ext cx="1871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Bug happens when we try to use guided flight mode script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18C0DADB-78AB-4F32-B048-D5A9D93E098A}"/>
                </a:ext>
              </a:extLst>
            </p:cNvPr>
            <p:cNvSpPr txBox="1"/>
            <p:nvPr/>
          </p:nvSpPr>
          <p:spPr>
            <a:xfrm>
              <a:off x="3742689" y="4509373"/>
              <a:ext cx="187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Guided mode flight code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3F42C4EC-B3B7-4567-88CF-7B86B0AC3A27}"/>
              </a:ext>
            </a:extLst>
          </p:cNvPr>
          <p:cNvGrpSpPr/>
          <p:nvPr/>
        </p:nvGrpSpPr>
        <p:grpSpPr>
          <a:xfrm>
            <a:off x="6636548" y="4463929"/>
            <a:ext cx="1871817" cy="845678"/>
            <a:chOff x="6458805" y="4509373"/>
            <a:chExt cx="1871817" cy="845678"/>
          </a:xfrm>
        </p:grpSpPr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931D0C53-F015-48C4-BC05-094C2D170383}"/>
                </a:ext>
              </a:extLst>
            </p:cNvPr>
            <p:cNvSpPr txBox="1"/>
            <p:nvPr/>
          </p:nvSpPr>
          <p:spPr>
            <a:xfrm>
              <a:off x="6458805" y="4893386"/>
              <a:ext cx="1871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nonGPS flight script is still in researching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72E013E9-AD36-4312-A175-6BF2FCE444A2}"/>
                </a:ext>
              </a:extLst>
            </p:cNvPr>
            <p:cNvSpPr txBox="1"/>
            <p:nvPr/>
          </p:nvSpPr>
          <p:spPr>
            <a:xfrm>
              <a:off x="6458805" y="4509373"/>
              <a:ext cx="1871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nonGPS navigation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ADBF01D2-3B8C-4A1C-993E-E686F840DFBB}"/>
              </a:ext>
            </a:extLst>
          </p:cNvPr>
          <p:cNvGrpSpPr/>
          <p:nvPr/>
        </p:nvGrpSpPr>
        <p:grpSpPr>
          <a:xfrm>
            <a:off x="9364385" y="4463929"/>
            <a:ext cx="1871817" cy="1030344"/>
            <a:chOff x="9186642" y="4509373"/>
            <a:chExt cx="1871817" cy="1030344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BBF7F56-BB59-47EE-B93C-F43648EBA3C2}"/>
                </a:ext>
              </a:extLst>
            </p:cNvPr>
            <p:cNvSpPr txBox="1"/>
            <p:nvPr/>
          </p:nvSpPr>
          <p:spPr>
            <a:xfrm>
              <a:off x="9186642" y="4893386"/>
              <a:ext cx="1871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Bugs and errors when implementing scripts onto drone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BC12C42-892F-4124-A8D8-60EB11A41298}"/>
                </a:ext>
              </a:extLst>
            </p:cNvPr>
            <p:cNvSpPr txBox="1"/>
            <p:nvPr/>
          </p:nvSpPr>
          <p:spPr>
            <a:xfrm>
              <a:off x="9186642" y="4509373"/>
              <a:ext cx="1871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Script integration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F1F81309-4553-42D5-A25D-CFCD15FA8E4D}"/>
              </a:ext>
            </a:extLst>
          </p:cNvPr>
          <p:cNvGrpSpPr/>
          <p:nvPr/>
        </p:nvGrpSpPr>
        <p:grpSpPr>
          <a:xfrm>
            <a:off x="1197691" y="4463929"/>
            <a:ext cx="1880222" cy="1423948"/>
            <a:chOff x="1019948" y="4509373"/>
            <a:chExt cx="1880222" cy="1423948"/>
          </a:xfrm>
        </p:grpSpPr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DD4C76AB-8A57-42B4-A839-7408C2864C13}"/>
                </a:ext>
              </a:extLst>
            </p:cNvPr>
            <p:cNvSpPr txBox="1"/>
            <p:nvPr/>
          </p:nvSpPr>
          <p:spPr>
            <a:xfrm>
              <a:off x="1019948" y="4917658"/>
              <a:ext cx="18718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Connection code between drone and ground control station is still unstable. Vary between computers and network state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9EFC8A8-75FD-4C68-92EB-942B6D10D0EF}"/>
                </a:ext>
              </a:extLst>
            </p:cNvPr>
            <p:cNvSpPr txBox="1"/>
            <p:nvPr/>
          </p:nvSpPr>
          <p:spPr>
            <a:xfrm>
              <a:off x="1028354" y="4509373"/>
              <a:ext cx="187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Connection between drone and station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D49422C-280B-4A38-B800-526D5E0C0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46407"/>
            <a:ext cx="6096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8CCC6-9495-4857-9254-04D6B81D70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479267"/>
            <a:ext cx="676740" cy="6767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A80AA6-028B-4F11-A02E-E4B67A9D5A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131" y="2549883"/>
            <a:ext cx="602647" cy="6026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720952-C6C1-4225-BE83-B0E0C93A93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101" y="2519984"/>
            <a:ext cx="644381" cy="644381"/>
          </a:xfrm>
          <a:prstGeom prst="rect">
            <a:avLst/>
          </a:prstGeom>
        </p:spPr>
      </p:pic>
      <p:pic>
        <p:nvPicPr>
          <p:cNvPr id="3" name="11 Slide">
            <a:hlinkClick r:id="" action="ppaction://media"/>
            <a:extLst>
              <a:ext uri="{FF2B5EF4-FFF2-40B4-BE49-F238E27FC236}">
                <a16:creationId xmlns:a16="http://schemas.microsoft.com/office/drawing/2014/main" id="{06B0D0CF-5895-4477-AD91-4E3E7DFE3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2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3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5D670-AB1A-4D6D-A2CE-648DC355A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39511"/>
            <a:ext cx="10753727" cy="724247"/>
          </a:xfrm>
        </p:spPr>
        <p:txBody>
          <a:bodyPr/>
          <a:lstStyle/>
          <a:p>
            <a:pPr algn="l"/>
            <a:r>
              <a:rPr lang="en-US" dirty="0"/>
              <a:t>Team member contribution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56C5F1-D2BF-45F9-BA41-A92E125D0A8E}"/>
              </a:ext>
            </a:extLst>
          </p:cNvPr>
          <p:cNvSpPr/>
          <p:nvPr/>
        </p:nvSpPr>
        <p:spPr>
          <a:xfrm>
            <a:off x="1066800" y="1472248"/>
            <a:ext cx="4848687" cy="4963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Drone Version 1: </a:t>
            </a: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frames and drone schematics</a:t>
            </a:r>
            <a:endParaRPr lang="en-US" sz="1800" dirty="0">
              <a:ea typeface="Times New Roman" panose="02020603050405020304" pitchFamily="18" charset="0"/>
            </a:endParaRP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components (propeller, ESC, FC, PDB, motor, battery)</a:t>
            </a:r>
            <a:endParaRPr lang="en-US" sz="1800" dirty="0">
              <a:ea typeface="Times New Roman" panose="02020603050405020304" pitchFamily="18" charset="0"/>
            </a:endParaRP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Solder drone parts:</a:t>
            </a:r>
            <a:endParaRPr lang="en-US" sz="1800" dirty="0">
              <a:ea typeface="Times New Roman" panose="02020603050405020304" pitchFamily="18" charset="0"/>
            </a:endParaRPr>
          </a:p>
          <a:p>
            <a:pPr marL="1257300"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Solder wires to drone controller (FC)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Solder ESC to FC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Install firmware to drone controller</a:t>
            </a:r>
            <a:endParaRPr lang="en-US" sz="1800" dirty="0">
              <a:ea typeface="Times New Roman" panose="02020603050405020304" pitchFamily="18" charset="0"/>
            </a:endParaRP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Install Flight controller software(Beta-flight) to laptop </a:t>
            </a:r>
            <a:endParaRPr lang="en-US" sz="1800" dirty="0">
              <a:ea typeface="Times New Roman" panose="02020603050405020304" pitchFamily="18" charset="0"/>
            </a:endParaRP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 flight controller to laptop and configure drone settings</a:t>
            </a:r>
            <a:endParaRPr lang="en-US" sz="1800" dirty="0">
              <a:ea typeface="Times New Roman" panose="02020603050405020304" pitchFamily="18" charset="0"/>
            </a:endParaRP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Adjust radio control signals</a:t>
            </a:r>
            <a:endParaRPr lang="en-US" sz="1800" dirty="0">
              <a:ea typeface="Times New Roman" panose="02020603050405020304" pitchFamily="18" charset="0"/>
            </a:endParaRP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motors and RX signals (receiver)</a:t>
            </a:r>
            <a:endParaRPr lang="en-US" sz="1800" dirty="0">
              <a:ea typeface="Times New Roman" panose="02020603050405020304" pitchFamily="18" charset="0"/>
            </a:endParaRP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indoor flight</a:t>
            </a:r>
            <a:endParaRPr lang="en-US" sz="1800" dirty="0">
              <a:ea typeface="Times New Roman" panose="02020603050405020304" pitchFamily="18" charset="0"/>
            </a:endParaRP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5C882485-B201-4F46-B8ED-A53C4A63A503}"/>
              </a:ext>
            </a:extLst>
          </p:cNvPr>
          <p:cNvSpPr txBox="1">
            <a:spLocks/>
          </p:cNvSpPr>
          <p:nvPr/>
        </p:nvSpPr>
        <p:spPr bwMode="auto">
          <a:xfrm>
            <a:off x="1447800" y="842176"/>
            <a:ext cx="3200400" cy="72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10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405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−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Hoan (Hardware)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301C7D-A7BD-422A-B190-592CB1594261}"/>
              </a:ext>
            </a:extLst>
          </p:cNvPr>
          <p:cNvSpPr/>
          <p:nvPr/>
        </p:nvSpPr>
        <p:spPr>
          <a:xfrm>
            <a:off x="5486402" y="1274484"/>
            <a:ext cx="6705598" cy="5583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Drone version 2:</a:t>
            </a:r>
          </a:p>
          <a:p>
            <a:pPr marL="8001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 compatible drone-hardware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 suitable ground control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Assemble drone parts (Raspberry Pi, Navio2, ESC…) to drone frame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Solder ESCs and drone power distribution board to test motor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raspbian and ardupilot firmware to RPi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Configure ardupilot in RPi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SSH to RPi via wifi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mission planner (ground control station) on laptop and configure/connect to RPi on drone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ground connection with hardware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Calibrate ESC and compass of drone with mission planner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Adjust parameters of ardupilot in Rpi to let the drone arm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80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5D670-AB1A-4D6D-A2CE-648DC355A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39511"/>
            <a:ext cx="10753727" cy="724247"/>
          </a:xfrm>
        </p:spPr>
        <p:txBody>
          <a:bodyPr/>
          <a:lstStyle/>
          <a:p>
            <a:pPr algn="l"/>
            <a:r>
              <a:rPr lang="en-US" dirty="0"/>
              <a:t>Team member contribution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56C5F1-D2BF-45F9-BA41-A92E125D0A8E}"/>
              </a:ext>
            </a:extLst>
          </p:cNvPr>
          <p:cNvSpPr/>
          <p:nvPr/>
        </p:nvSpPr>
        <p:spPr>
          <a:xfrm>
            <a:off x="1171113" y="1468532"/>
            <a:ext cx="4848687" cy="454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Drone Version 1: </a:t>
            </a: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frames and drone schematics</a:t>
            </a: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components (propeller, ESC, FC, PDB, motor, battery)</a:t>
            </a: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Assemble drone components:</a:t>
            </a:r>
          </a:p>
          <a:p>
            <a:pPr marL="120015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Attach components to the frame</a:t>
            </a:r>
          </a:p>
          <a:p>
            <a:pPr marL="120015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Attach propeller with motors</a:t>
            </a: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Install firmware to drone controller: </a:t>
            </a: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Install Flight controller software(Beta-flight) to laptop </a:t>
            </a: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 flight controller to laptop and configure drone settings</a:t>
            </a: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Calibrate ESCs and propellers</a:t>
            </a:r>
          </a:p>
          <a:p>
            <a:pPr marL="7429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motors and RX signals (receiver)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5C882485-B201-4F46-B8ED-A53C4A63A503}"/>
              </a:ext>
            </a:extLst>
          </p:cNvPr>
          <p:cNvSpPr txBox="1">
            <a:spLocks/>
          </p:cNvSpPr>
          <p:nvPr/>
        </p:nvSpPr>
        <p:spPr bwMode="auto">
          <a:xfrm>
            <a:off x="1371600" y="796515"/>
            <a:ext cx="2895600" cy="72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10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405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−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Thịnh (Hardware)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301C7D-A7BD-422A-B190-592CB1594261}"/>
              </a:ext>
            </a:extLst>
          </p:cNvPr>
          <p:cNvSpPr/>
          <p:nvPr/>
        </p:nvSpPr>
        <p:spPr>
          <a:xfrm>
            <a:off x="6096000" y="1468532"/>
            <a:ext cx="6019798" cy="5081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Drone version 2: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 compatible drone-hardware 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Assemble drone parts (Raspberry Pi (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Ppi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Navio2, ESC…) to drone frame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Solder ESCs and drone power distribution board to test motor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raspbian and ardupilot firmware to Rpi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Configure ardupilot in Rpi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SSH to Rpi via wifi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mission planner (ground control station) on laptop and configure/connect to Rpi on drone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ground connection with hardware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Calibrate ESC and compass of drone with mission planner</a:t>
            </a:r>
          </a:p>
        </p:txBody>
      </p:sp>
    </p:spTree>
    <p:extLst>
      <p:ext uri="{BB962C8B-B14F-4D97-AF65-F5344CB8AC3E}">
        <p14:creationId xmlns:p14="http://schemas.microsoft.com/office/powerpoint/2010/main" val="1019504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5D670-AB1A-4D6D-A2CE-648DC355A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39511"/>
            <a:ext cx="10753727" cy="724247"/>
          </a:xfrm>
        </p:spPr>
        <p:txBody>
          <a:bodyPr/>
          <a:lstStyle/>
          <a:p>
            <a:pPr algn="l"/>
            <a:r>
              <a:rPr lang="en-US" dirty="0"/>
              <a:t>Team member contribution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56C5F1-D2BF-45F9-BA41-A92E125D0A8E}"/>
              </a:ext>
            </a:extLst>
          </p:cNvPr>
          <p:cNvSpPr/>
          <p:nvPr/>
        </p:nvSpPr>
        <p:spPr>
          <a:xfrm>
            <a:off x="1304188" y="1520762"/>
            <a:ext cx="1056368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Research compatible platform (software)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Configuration detecting plugin fly control board for Betaflight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Drone component research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Research on drone frame and model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Buying drone component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Config Matek f405mini firmware from Betaflight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Basic drone movement script (take-off, landing, configuration, velocity setting)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Simple go-to script (Flight forward)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nonGPS navigating solutions (Manually import flight path)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Guided flight script (drone take-off, move forward and landing without using GPS)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5C882485-B201-4F46-B8ED-A53C4A63A503}"/>
              </a:ext>
            </a:extLst>
          </p:cNvPr>
          <p:cNvSpPr txBox="1">
            <a:spLocks/>
          </p:cNvSpPr>
          <p:nvPr/>
        </p:nvSpPr>
        <p:spPr bwMode="auto">
          <a:xfrm>
            <a:off x="1371600" y="796515"/>
            <a:ext cx="2895600" cy="72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10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405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−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Huy (Software)</a:t>
            </a:r>
          </a:p>
        </p:txBody>
      </p:sp>
    </p:spTree>
    <p:extLst>
      <p:ext uri="{BB962C8B-B14F-4D97-AF65-F5344CB8AC3E}">
        <p14:creationId xmlns:p14="http://schemas.microsoft.com/office/powerpoint/2010/main" val="2663256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5D670-AB1A-4D6D-A2CE-648DC355A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39511"/>
            <a:ext cx="10753727" cy="724247"/>
          </a:xfrm>
        </p:spPr>
        <p:txBody>
          <a:bodyPr/>
          <a:lstStyle/>
          <a:p>
            <a:pPr algn="l"/>
            <a:r>
              <a:rPr lang="en-US" dirty="0"/>
              <a:t>Team member contribution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56C5F1-D2BF-45F9-BA41-A92E125D0A8E}"/>
              </a:ext>
            </a:extLst>
          </p:cNvPr>
          <p:cNvSpPr/>
          <p:nvPr/>
        </p:nvSpPr>
        <p:spPr>
          <a:xfrm>
            <a:off x="1304188" y="1520762"/>
            <a:ext cx="1056368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Research compatible platform (software)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Configuration flashing port to connect the board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Drone component research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Research on drone frame and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Fixing Transmitter can’t activate armed mode to control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Establish component into drone frame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Set up simulated environment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Parameter configuration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Basic drone movement script (connection)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Connecting APM planner to script to simulate script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Establish connection between companion computer to raspberry pi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5C882485-B201-4F46-B8ED-A53C4A63A503}"/>
              </a:ext>
            </a:extLst>
          </p:cNvPr>
          <p:cNvSpPr txBox="1">
            <a:spLocks/>
          </p:cNvSpPr>
          <p:nvPr/>
        </p:nvSpPr>
        <p:spPr bwMode="auto">
          <a:xfrm>
            <a:off x="1371600" y="796515"/>
            <a:ext cx="2895600" cy="72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10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405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−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Y (Software)</a:t>
            </a:r>
          </a:p>
        </p:txBody>
      </p:sp>
    </p:spTree>
    <p:extLst>
      <p:ext uri="{BB962C8B-B14F-4D97-AF65-F5344CB8AC3E}">
        <p14:creationId xmlns:p14="http://schemas.microsoft.com/office/powerpoint/2010/main" val="1340992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5D670-AB1A-4D6D-A2CE-648DC355A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39511"/>
            <a:ext cx="10753727" cy="724247"/>
          </a:xfrm>
        </p:spPr>
        <p:txBody>
          <a:bodyPr/>
          <a:lstStyle/>
          <a:p>
            <a:pPr algn="l"/>
            <a:r>
              <a:rPr lang="en-US" dirty="0"/>
              <a:t>Team member contribution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56C5F1-D2BF-45F9-BA41-A92E125D0A8E}"/>
              </a:ext>
            </a:extLst>
          </p:cNvPr>
          <p:cNvSpPr/>
          <p:nvPr/>
        </p:nvSpPr>
        <p:spPr>
          <a:xfrm>
            <a:off x="1304188" y="1520762"/>
            <a:ext cx="105636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Test run simulator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Start SITL (Software in the Loop) drone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Documentation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Hardware compatibility test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Config Drone version 1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/>
              <a:t>Fix calibrations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/>
              <a:t>Fix telemetry connection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/>
              <a:t>Assemble Drone version 1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5C882485-B201-4F46-B8ED-A53C4A63A503}"/>
              </a:ext>
            </a:extLst>
          </p:cNvPr>
          <p:cNvSpPr txBox="1">
            <a:spLocks/>
          </p:cNvSpPr>
          <p:nvPr/>
        </p:nvSpPr>
        <p:spPr bwMode="auto">
          <a:xfrm>
            <a:off x="1371600" y="796515"/>
            <a:ext cx="2895600" cy="72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10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405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−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Quan (Tester)</a:t>
            </a:r>
          </a:p>
        </p:txBody>
      </p:sp>
    </p:spTree>
    <p:extLst>
      <p:ext uri="{BB962C8B-B14F-4D97-AF65-F5344CB8AC3E}">
        <p14:creationId xmlns:p14="http://schemas.microsoft.com/office/powerpoint/2010/main" val="3866007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5D670-AB1A-4D6D-A2CE-648DC355A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39511"/>
            <a:ext cx="10753727" cy="724247"/>
          </a:xfrm>
        </p:spPr>
        <p:txBody>
          <a:bodyPr/>
          <a:lstStyle/>
          <a:p>
            <a:pPr algn="l"/>
            <a:r>
              <a:rPr lang="en-US" dirty="0"/>
              <a:t>Future plan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10FE4-EF25-4DC8-9DC3-9FDFD3D55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0293D0-BF81-40FE-BDB6-4C9F9E1B6218}"/>
              </a:ext>
            </a:extLst>
          </p:cNvPr>
          <p:cNvSpPr/>
          <p:nvPr/>
        </p:nvSpPr>
        <p:spPr>
          <a:xfrm>
            <a:off x="2438401" y="1445567"/>
            <a:ext cx="975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Solve hardware problems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26CE1B-7FBD-4D73-952B-60F48A6A13E1}"/>
              </a:ext>
            </a:extLst>
          </p:cNvPr>
          <p:cNvSpPr/>
          <p:nvPr/>
        </p:nvSpPr>
        <p:spPr>
          <a:xfrm>
            <a:off x="2438401" y="2819400"/>
            <a:ext cx="975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Establish connection between companion computer with copter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F3DDCD-C019-40F6-8239-777415B34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55084"/>
            <a:ext cx="990295" cy="9902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5593F3-75CB-475B-841D-E94EF2AF853E}"/>
              </a:ext>
            </a:extLst>
          </p:cNvPr>
          <p:cNvSpPr/>
          <p:nvPr/>
        </p:nvSpPr>
        <p:spPr>
          <a:xfrm>
            <a:off x="2438400" y="4191014"/>
            <a:ext cx="975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Apply mission plan into copter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1C3D47-EA5E-4DFD-8EB2-040CB4DB6E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79" y="3966863"/>
            <a:ext cx="990295" cy="9902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85E2085-34A3-4401-B334-B88ACEE2F859}"/>
              </a:ext>
            </a:extLst>
          </p:cNvPr>
          <p:cNvSpPr/>
          <p:nvPr/>
        </p:nvSpPr>
        <p:spPr>
          <a:xfrm>
            <a:off x="2438400" y="5562628"/>
            <a:ext cx="975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Optical-flow research to increase safety while flying 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B0988A-1D75-497A-8B75-EFCE746685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46" y="5376423"/>
            <a:ext cx="832607" cy="832607"/>
          </a:xfrm>
          <a:prstGeom prst="rect">
            <a:avLst/>
          </a:prstGeom>
        </p:spPr>
      </p:pic>
      <p:pic>
        <p:nvPicPr>
          <p:cNvPr id="3" name="12 slide">
            <a:hlinkClick r:id="" action="ppaction://media"/>
            <a:extLst>
              <a:ext uri="{FF2B5EF4-FFF2-40B4-BE49-F238E27FC236}">
                <a16:creationId xmlns:a16="http://schemas.microsoft.com/office/drawing/2014/main" id="{F565BBA6-485D-4410-9BE2-AB165FB3FF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200" y="62572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4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3" b="16113"/>
          <a:stretch>
            <a:fillRect/>
          </a:stretch>
        </p:blipFill>
        <p:spPr/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B4B16B65-373E-4BA4-B87C-2921BA2CB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4830" y="558162"/>
            <a:ext cx="2616379" cy="1080120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latin typeface="Ubuntu" panose="020B0504030602030204"/>
              </a:rPr>
              <a:t>Project Stages</a:t>
            </a:r>
            <a:endParaRPr lang="ko-KR" altLang="en-US" dirty="0">
              <a:solidFill>
                <a:srgbClr val="FF0000"/>
              </a:solidFill>
              <a:latin typeface="Ubuntu" panose="020B050403060203020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FA0121-DCF2-49D9-A489-512E4E9EFE97}"/>
              </a:ext>
            </a:extLst>
          </p:cNvPr>
          <p:cNvSpPr txBox="1"/>
          <p:nvPr/>
        </p:nvSpPr>
        <p:spPr>
          <a:xfrm>
            <a:off x="7920356" y="2427080"/>
            <a:ext cx="24999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Finish soldering electrical parts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Chevron 2">
            <a:extLst>
              <a:ext uri="{FF2B5EF4-FFF2-40B4-BE49-F238E27FC236}">
                <a16:creationId xmlns:a16="http://schemas.microsoft.com/office/drawing/2014/main" id="{2A6B74DB-1AB5-4241-8B0C-8BE3E167165F}"/>
              </a:ext>
            </a:extLst>
          </p:cNvPr>
          <p:cNvSpPr/>
          <p:nvPr/>
        </p:nvSpPr>
        <p:spPr>
          <a:xfrm rot="5400000">
            <a:off x="7563015" y="2407249"/>
            <a:ext cx="287861" cy="284228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A0121-DCF2-49D9-A489-512E4E9EFE97}"/>
              </a:ext>
            </a:extLst>
          </p:cNvPr>
          <p:cNvSpPr txBox="1"/>
          <p:nvPr/>
        </p:nvSpPr>
        <p:spPr>
          <a:xfrm>
            <a:off x="7920355" y="2892820"/>
            <a:ext cx="23233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Created a simulated environment</a:t>
            </a:r>
          </a:p>
        </p:txBody>
      </p:sp>
      <p:sp>
        <p:nvSpPr>
          <p:cNvPr id="30" name="Chevron 2">
            <a:extLst>
              <a:ext uri="{FF2B5EF4-FFF2-40B4-BE49-F238E27FC236}">
                <a16:creationId xmlns:a16="http://schemas.microsoft.com/office/drawing/2014/main" id="{2A6B74DB-1AB5-4241-8B0C-8BE3E167165F}"/>
              </a:ext>
            </a:extLst>
          </p:cNvPr>
          <p:cNvSpPr/>
          <p:nvPr/>
        </p:nvSpPr>
        <p:spPr>
          <a:xfrm rot="5400000">
            <a:off x="7563015" y="3025261"/>
            <a:ext cx="287861" cy="284228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FA0121-DCF2-49D9-A489-512E4E9EFE97}"/>
              </a:ext>
            </a:extLst>
          </p:cNvPr>
          <p:cNvSpPr txBox="1"/>
          <p:nvPr/>
        </p:nvSpPr>
        <p:spPr>
          <a:xfrm>
            <a:off x="7920355" y="3616060"/>
            <a:ext cx="23233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Basic function commands</a:t>
            </a:r>
          </a:p>
        </p:txBody>
      </p:sp>
      <p:sp>
        <p:nvSpPr>
          <p:cNvPr id="34" name="Chevron 2">
            <a:extLst>
              <a:ext uri="{FF2B5EF4-FFF2-40B4-BE49-F238E27FC236}">
                <a16:creationId xmlns:a16="http://schemas.microsoft.com/office/drawing/2014/main" id="{2A6B74DB-1AB5-4241-8B0C-8BE3E167165F}"/>
              </a:ext>
            </a:extLst>
          </p:cNvPr>
          <p:cNvSpPr/>
          <p:nvPr/>
        </p:nvSpPr>
        <p:spPr>
          <a:xfrm rot="5400000">
            <a:off x="7563015" y="3699067"/>
            <a:ext cx="287861" cy="284228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FA0121-DCF2-49D9-A489-512E4E9EFE97}"/>
              </a:ext>
            </a:extLst>
          </p:cNvPr>
          <p:cNvSpPr txBox="1"/>
          <p:nvPr/>
        </p:nvSpPr>
        <p:spPr>
          <a:xfrm>
            <a:off x="7920355" y="4268217"/>
            <a:ext cx="23233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Assembled Drone components</a:t>
            </a:r>
          </a:p>
        </p:txBody>
      </p:sp>
      <p:sp>
        <p:nvSpPr>
          <p:cNvPr id="36" name="Chevron 2">
            <a:extLst>
              <a:ext uri="{FF2B5EF4-FFF2-40B4-BE49-F238E27FC236}">
                <a16:creationId xmlns:a16="http://schemas.microsoft.com/office/drawing/2014/main" id="{2A6B74DB-1AB5-4241-8B0C-8BE3E167165F}"/>
              </a:ext>
            </a:extLst>
          </p:cNvPr>
          <p:cNvSpPr/>
          <p:nvPr/>
        </p:nvSpPr>
        <p:spPr>
          <a:xfrm rot="5400000">
            <a:off x="7563014" y="4351224"/>
            <a:ext cx="287861" cy="284228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FA0121-DCF2-49D9-A489-512E4E9EFE97}"/>
              </a:ext>
            </a:extLst>
          </p:cNvPr>
          <p:cNvSpPr txBox="1"/>
          <p:nvPr/>
        </p:nvSpPr>
        <p:spPr>
          <a:xfrm>
            <a:off x="7920355" y="5045892"/>
            <a:ext cx="24999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Unit testing</a:t>
            </a:r>
          </a:p>
        </p:txBody>
      </p:sp>
      <p:sp>
        <p:nvSpPr>
          <p:cNvPr id="62" name="Chevron 2">
            <a:extLst>
              <a:ext uri="{FF2B5EF4-FFF2-40B4-BE49-F238E27FC236}">
                <a16:creationId xmlns:a16="http://schemas.microsoft.com/office/drawing/2014/main" id="{2A6B74DB-1AB5-4241-8B0C-8BE3E167165F}"/>
              </a:ext>
            </a:extLst>
          </p:cNvPr>
          <p:cNvSpPr/>
          <p:nvPr/>
        </p:nvSpPr>
        <p:spPr>
          <a:xfrm rot="5400000">
            <a:off x="7563014" y="5026060"/>
            <a:ext cx="287861" cy="284228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FA0121-DCF2-49D9-A489-512E4E9EFE97}"/>
              </a:ext>
            </a:extLst>
          </p:cNvPr>
          <p:cNvSpPr txBox="1"/>
          <p:nvPr/>
        </p:nvSpPr>
        <p:spPr>
          <a:xfrm>
            <a:off x="7556362" y="1687582"/>
            <a:ext cx="232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Progress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3" b="34263"/>
          <a:stretch>
            <a:fillRect/>
          </a:stretch>
        </p:blipFill>
        <p:spPr/>
      </p:pic>
      <p:pic>
        <p:nvPicPr>
          <p:cNvPr id="3" name="2 Slide">
            <a:hlinkClick r:id="" action="ppaction://media"/>
            <a:extLst>
              <a:ext uri="{FF2B5EF4-FFF2-40B4-BE49-F238E27FC236}">
                <a16:creationId xmlns:a16="http://schemas.microsoft.com/office/drawing/2014/main" id="{E8D969BE-FA8F-44C5-B4A0-3613CF0667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2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3"/>
          <p:cNvSpPr>
            <a:spLocks noGrp="1"/>
          </p:cNvSpPr>
          <p:nvPr>
            <p:ph type="title"/>
          </p:nvPr>
        </p:nvSpPr>
        <p:spPr>
          <a:xfrm>
            <a:off x="2590800" y="3657600"/>
            <a:ext cx="6594475" cy="1181100"/>
          </a:xfrm>
        </p:spPr>
        <p:txBody>
          <a:bodyPr/>
          <a:lstStyle/>
          <a:p>
            <a:pPr algn="r" eaLnBrk="1" hangingPunct="1"/>
            <a:r>
              <a:rPr lang="en-US" altLang="en-US" sz="3400" dirty="0"/>
              <a:t>Thank you</a:t>
            </a:r>
            <a:endParaRPr lang="en-NZ" altLang="en-US" sz="3400" dirty="0"/>
          </a:p>
        </p:txBody>
      </p:sp>
      <p:pic>
        <p:nvPicPr>
          <p:cNvPr id="2" name="13 slide">
            <a:hlinkClick r:id="" action="ppaction://media"/>
            <a:extLst>
              <a:ext uri="{FF2B5EF4-FFF2-40B4-BE49-F238E27FC236}">
                <a16:creationId xmlns:a16="http://schemas.microsoft.com/office/drawing/2014/main" id="{BC5279AC-3DDB-4793-A477-01F9C77AD1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18" y="62713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8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7D8770ED-6125-4D63-9001-66A2FFE091A4}"/>
              </a:ext>
            </a:extLst>
          </p:cNvPr>
          <p:cNvSpPr txBox="1">
            <a:spLocks/>
          </p:cNvSpPr>
          <p:nvPr/>
        </p:nvSpPr>
        <p:spPr>
          <a:xfrm>
            <a:off x="2209801" y="1"/>
            <a:ext cx="3182805" cy="65566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Drone version 1</a:t>
            </a:r>
          </a:p>
        </p:txBody>
      </p:sp>
      <p:sp>
        <p:nvSpPr>
          <p:cNvPr id="124" name="Freeform 14">
            <a:extLst>
              <a:ext uri="{FF2B5EF4-FFF2-40B4-BE49-F238E27FC236}">
                <a16:creationId xmlns:a16="http://schemas.microsoft.com/office/drawing/2014/main" id="{2E11B857-74CB-4115-9CDF-C2D1BCC2F6A5}"/>
              </a:ext>
            </a:extLst>
          </p:cNvPr>
          <p:cNvSpPr/>
          <p:nvPr/>
        </p:nvSpPr>
        <p:spPr>
          <a:xfrm flipV="1">
            <a:off x="3132554" y="1219200"/>
            <a:ext cx="5325646" cy="158019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26">
              <a:solidFill>
                <a:srgbClr val="FFC000"/>
              </a:solidFill>
            </a:endParaRPr>
          </a:p>
        </p:txBody>
      </p:sp>
      <p:sp>
        <p:nvSpPr>
          <p:cNvPr id="125" name="Freeform 13">
            <a:extLst>
              <a:ext uri="{FF2B5EF4-FFF2-40B4-BE49-F238E27FC236}">
                <a16:creationId xmlns:a16="http://schemas.microsoft.com/office/drawing/2014/main" id="{D20AA7F7-2723-4B5C-B109-F66EC3D7DE60}"/>
              </a:ext>
            </a:extLst>
          </p:cNvPr>
          <p:cNvSpPr/>
          <p:nvPr/>
        </p:nvSpPr>
        <p:spPr>
          <a:xfrm flipV="1">
            <a:off x="3581400" y="4977564"/>
            <a:ext cx="6400800" cy="161845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26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BDABA86-4F6E-45D5-BEDF-A37F3F172C06}"/>
              </a:ext>
            </a:extLst>
          </p:cNvPr>
          <p:cNvGrpSpPr/>
          <p:nvPr/>
        </p:nvGrpSpPr>
        <p:grpSpPr>
          <a:xfrm>
            <a:off x="4944202" y="4765001"/>
            <a:ext cx="5351595" cy="1711655"/>
            <a:chOff x="5652121" y="1759802"/>
            <a:chExt cx="2448361" cy="2282212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62CA624-AB1F-4E16-8088-65DF56B74DFD}"/>
                </a:ext>
              </a:extLst>
            </p:cNvPr>
            <p:cNvSpPr/>
            <p:nvPr/>
          </p:nvSpPr>
          <p:spPr>
            <a:xfrm>
              <a:off x="5652121" y="2195350"/>
              <a:ext cx="2448360" cy="1846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It is hard to access the firmware to adjust the code inside and debug 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Because this type of board usually using for racing or entertainment purpose, we could not find any support resources. So, it is hard for us to modify the FC.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It is small so it’s very difficult for us soldering things together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Not supported for stage 2 (autopilot controlling)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C42B32B-E769-4FF0-A4C9-DF77AAEBE5CA}"/>
                </a:ext>
              </a:extLst>
            </p:cNvPr>
            <p:cNvSpPr txBox="1"/>
            <p:nvPr/>
          </p:nvSpPr>
          <p:spPr>
            <a:xfrm>
              <a:off x="5652121" y="1759802"/>
              <a:ext cx="2448361" cy="5334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C89D1B8-A5D0-4802-9C7F-CA654CCD2723}"/>
              </a:ext>
            </a:extLst>
          </p:cNvPr>
          <p:cNvGrpSpPr/>
          <p:nvPr/>
        </p:nvGrpSpPr>
        <p:grpSpPr>
          <a:xfrm>
            <a:off x="1828801" y="1305189"/>
            <a:ext cx="5257800" cy="1643673"/>
            <a:chOff x="5328434" y="1903320"/>
            <a:chExt cx="2772048" cy="1012401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43E8C94-61F1-483B-89A7-36F68DF35AAE}"/>
                </a:ext>
              </a:extLst>
            </p:cNvPr>
            <p:cNvSpPr/>
            <p:nvPr/>
          </p:nvSpPr>
          <p:spPr>
            <a:xfrm>
              <a:off x="5328434" y="2195350"/>
              <a:ext cx="2772047" cy="720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r">
                <a:buFont typeface="+mj-lt"/>
                <a:buAutoNum type="arabicPeriod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Widely used.</a:t>
              </a:r>
            </a:p>
            <a:p>
              <a:pPr marL="342900" indent="-169863" algn="r">
                <a:buFont typeface="+mj-lt"/>
                <a:buAutoNum type="arabicPeriod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Firmware is supported with Betaflight (open source platform)</a:t>
              </a:r>
            </a:p>
            <a:p>
              <a:pPr marL="342900" indent="-342900" algn="r">
                <a:buFont typeface="+mj-lt"/>
                <a:buAutoNum type="arabicPeriod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Can connect with camera for further usages</a:t>
              </a:r>
            </a:p>
            <a:p>
              <a:pPr marL="342900" indent="-342900" algn="r">
                <a:buFont typeface="+mj-lt"/>
                <a:buAutoNum type="arabicPeriod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Having video transmitter feature</a:t>
              </a:r>
            </a:p>
            <a:p>
              <a:pPr marL="342900" indent="-342900" algn="r">
                <a:buFont typeface="+mj-lt"/>
                <a:buAutoNum type="arabicPeriod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Small and light, suitable for small drone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0FC366F-CDC4-4B27-A518-215C6BA19ED9}"/>
                </a:ext>
              </a:extLst>
            </p:cNvPr>
            <p:cNvSpPr txBox="1"/>
            <p:nvPr/>
          </p:nvSpPr>
          <p:spPr>
            <a:xfrm>
              <a:off x="5652121" y="1903320"/>
              <a:ext cx="2448361" cy="2464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4003DEEE-2595-450B-A71D-2CB1733FEB37}"/>
              </a:ext>
            </a:extLst>
          </p:cNvPr>
          <p:cNvSpPr txBox="1"/>
          <p:nvPr/>
        </p:nvSpPr>
        <p:spPr>
          <a:xfrm>
            <a:off x="7620000" y="655668"/>
            <a:ext cx="24686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Matek F405-mini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134" name="Picture 133" descr="F405-mini_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2933472"/>
            <a:ext cx="7163160" cy="190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3 Slide">
            <a:hlinkClick r:id="" action="ppaction://media"/>
            <a:extLst>
              <a:ext uri="{FF2B5EF4-FFF2-40B4-BE49-F238E27FC236}">
                <a16:creationId xmlns:a16="http://schemas.microsoft.com/office/drawing/2014/main" id="{B68B9304-D20C-45F0-927C-52A41CD910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307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0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Drone version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D84FB-B9AD-451C-B829-31C0171022DC}"/>
              </a:ext>
            </a:extLst>
          </p:cNvPr>
          <p:cNvSpPr/>
          <p:nvPr/>
        </p:nvSpPr>
        <p:spPr>
          <a:xfrm>
            <a:off x="1524000" y="3018382"/>
            <a:ext cx="9144000" cy="15421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76A8B0-F0B1-42BF-8A04-031CD38047D4}"/>
              </a:ext>
            </a:extLst>
          </p:cNvPr>
          <p:cNvSpPr/>
          <p:nvPr/>
        </p:nvSpPr>
        <p:spPr>
          <a:xfrm>
            <a:off x="2304262" y="2550763"/>
            <a:ext cx="945000" cy="945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91A248-0092-4FFA-9BC8-2BB7FCCE3FA7}"/>
              </a:ext>
            </a:extLst>
          </p:cNvPr>
          <p:cNvSpPr/>
          <p:nvPr/>
        </p:nvSpPr>
        <p:spPr>
          <a:xfrm>
            <a:off x="2304262" y="4055891"/>
            <a:ext cx="945000" cy="945000"/>
          </a:xfrm>
          <a:prstGeom prst="ellipse">
            <a:avLst/>
          </a:prstGeom>
          <a:solidFill>
            <a:schemeClr val="accent3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6" name="Plus 7">
            <a:extLst>
              <a:ext uri="{FF2B5EF4-FFF2-40B4-BE49-F238E27FC236}">
                <a16:creationId xmlns:a16="http://schemas.microsoft.com/office/drawing/2014/main" id="{11C3043C-D25A-43CF-AD35-55248B7A5FB6}"/>
              </a:ext>
            </a:extLst>
          </p:cNvPr>
          <p:cNvSpPr/>
          <p:nvPr/>
        </p:nvSpPr>
        <p:spPr>
          <a:xfrm>
            <a:off x="2514845" y="3507991"/>
            <a:ext cx="523835" cy="523835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CCD7FC-BBF6-4FDA-AE2A-B92608B25595}"/>
              </a:ext>
            </a:extLst>
          </p:cNvPr>
          <p:cNvSpPr/>
          <p:nvPr/>
        </p:nvSpPr>
        <p:spPr>
          <a:xfrm>
            <a:off x="4440015" y="2925380"/>
            <a:ext cx="1728192" cy="1728192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09E9A-1E34-43B3-98EB-0F9EA7527CD5}"/>
              </a:ext>
            </a:extLst>
          </p:cNvPr>
          <p:cNvSpPr txBox="1"/>
          <p:nvPr/>
        </p:nvSpPr>
        <p:spPr>
          <a:xfrm>
            <a:off x="6657444" y="3101551"/>
            <a:ext cx="34321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accent4"/>
                </a:solidFill>
                <a:cs typeface="Arial" pitchFamily="34" charset="0"/>
              </a:rPr>
              <a:t>Automated</a:t>
            </a:r>
            <a:endParaRPr lang="ko-KR" altLang="en-US" sz="2100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4C05D-D04F-49D5-9FE0-663ACF7F82B8}"/>
              </a:ext>
            </a:extLst>
          </p:cNvPr>
          <p:cNvSpPr txBox="1"/>
          <p:nvPr/>
        </p:nvSpPr>
        <p:spPr>
          <a:xfrm>
            <a:off x="6657444" y="3784032"/>
            <a:ext cx="343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cs typeface="Arial" pitchFamily="34" charset="0"/>
              </a:rPr>
              <a:t>Support customization and better automation capability  </a:t>
            </a:r>
          </a:p>
        </p:txBody>
      </p:sp>
      <p:sp>
        <p:nvSpPr>
          <p:cNvPr id="10" name="Equal 10">
            <a:extLst>
              <a:ext uri="{FF2B5EF4-FFF2-40B4-BE49-F238E27FC236}">
                <a16:creationId xmlns:a16="http://schemas.microsoft.com/office/drawing/2014/main" id="{CE62953F-05A7-46F6-9AD3-7BC00397F0F2}"/>
              </a:ext>
            </a:extLst>
          </p:cNvPr>
          <p:cNvSpPr/>
          <p:nvPr/>
        </p:nvSpPr>
        <p:spPr>
          <a:xfrm>
            <a:off x="3493730" y="3527249"/>
            <a:ext cx="485316" cy="485316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36D2BC-9E0C-498C-890B-EB242CB1C671}"/>
              </a:ext>
            </a:extLst>
          </p:cNvPr>
          <p:cNvSpPr txBox="1"/>
          <p:nvPr/>
        </p:nvSpPr>
        <p:spPr>
          <a:xfrm>
            <a:off x="4440015" y="3921557"/>
            <a:ext cx="17281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Semi-automated</a:t>
            </a:r>
          </a:p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Drone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DC50C0-6694-4C3B-B598-1ECAE5295725}"/>
              </a:ext>
            </a:extLst>
          </p:cNvPr>
          <p:cNvGrpSpPr/>
          <p:nvPr/>
        </p:nvGrpSpPr>
        <p:grpSpPr>
          <a:xfrm>
            <a:off x="3548595" y="4955251"/>
            <a:ext cx="5214402" cy="843528"/>
            <a:chOff x="539552" y="3029577"/>
            <a:chExt cx="1872208" cy="4304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ABF9A0-FD1B-4FF5-AF08-64CAC0DAB602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188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new controller that fits our requirements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5BDF3A-E368-43F6-996D-78E1E39DBE4B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188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New flight controller</a:t>
              </a:r>
              <a:endPara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5705F-ED8E-4741-82FB-D53FEC113030}"/>
              </a:ext>
            </a:extLst>
          </p:cNvPr>
          <p:cNvGrpSpPr/>
          <p:nvPr/>
        </p:nvGrpSpPr>
        <p:grpSpPr>
          <a:xfrm>
            <a:off x="3548595" y="1631978"/>
            <a:ext cx="5214406" cy="854955"/>
            <a:chOff x="539552" y="3029577"/>
            <a:chExt cx="1872208" cy="42597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979102-0D54-4D67-BA49-77478B00AE61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184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With what we’ve learned and available resources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82F9B-49CE-44E9-B681-A6968AD3CDB2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184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Drone v1.0</a:t>
              </a:r>
              <a:endPara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8" name="Elbow Connector 5">
            <a:extLst>
              <a:ext uri="{FF2B5EF4-FFF2-40B4-BE49-F238E27FC236}">
                <a16:creationId xmlns:a16="http://schemas.microsoft.com/office/drawing/2014/main" id="{25748B69-F2A2-465E-93D4-D05B462A16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77186" y="2388763"/>
            <a:ext cx="540000" cy="162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0">
            <a:extLst>
              <a:ext uri="{FF2B5EF4-FFF2-40B4-BE49-F238E27FC236}">
                <a16:creationId xmlns:a16="http://schemas.microsoft.com/office/drawing/2014/main" id="{8DC464EE-73A5-44AB-898A-A504387F7F06}"/>
              </a:ext>
            </a:extLst>
          </p:cNvPr>
          <p:cNvCxnSpPr>
            <a:cxnSpLocks/>
          </p:cNvCxnSpPr>
          <p:nvPr/>
        </p:nvCxnSpPr>
        <p:spPr>
          <a:xfrm rot="10800000">
            <a:off x="2777186" y="5057106"/>
            <a:ext cx="540000" cy="162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570" y="4314305"/>
            <a:ext cx="476463" cy="4764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53" y="2687682"/>
            <a:ext cx="685495" cy="6854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88" y="3321775"/>
            <a:ext cx="681647" cy="681647"/>
          </a:xfrm>
          <a:prstGeom prst="rect">
            <a:avLst/>
          </a:prstGeom>
        </p:spPr>
      </p:pic>
      <p:pic>
        <p:nvPicPr>
          <p:cNvPr id="23" name="4 SLide">
            <a:hlinkClick r:id="" action="ppaction://media"/>
            <a:extLst>
              <a:ext uri="{FF2B5EF4-FFF2-40B4-BE49-F238E27FC236}">
                <a16:creationId xmlns:a16="http://schemas.microsoft.com/office/drawing/2014/main" id="{3A7ACBA6-6AF9-4945-AFB8-A04669FD3A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73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9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r="7638"/>
          <a:stretch>
            <a:fillRect/>
          </a:stretch>
        </p:blipFill>
        <p:spPr/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B893DE7E-549A-4226-B06D-2AC76F3F9D12}"/>
              </a:ext>
            </a:extLst>
          </p:cNvPr>
          <p:cNvGrpSpPr/>
          <p:nvPr/>
        </p:nvGrpSpPr>
        <p:grpSpPr>
          <a:xfrm>
            <a:off x="6598824" y="4573558"/>
            <a:ext cx="5516976" cy="2136883"/>
            <a:chOff x="6975883" y="3736774"/>
            <a:chExt cx="4594794" cy="213761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31DB1B-DF26-4EEA-8A76-CE9000C73808}"/>
                </a:ext>
              </a:extLst>
            </p:cNvPr>
            <p:cNvSpPr txBox="1"/>
            <p:nvPr/>
          </p:nvSpPr>
          <p:spPr>
            <a:xfrm>
              <a:off x="6975883" y="4119462"/>
              <a:ext cx="4594794" cy="1754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Require external hardware to connect to the internet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Only one USB port to connect to computer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Low memory prone to froze when executing codes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Arduino is only suitable for performing repetitive, simple tasks.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endPara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216568-025D-47BF-B175-927B5CF66286}"/>
                </a:ext>
              </a:extLst>
            </p:cNvPr>
            <p:cNvSpPr txBox="1"/>
            <p:nvPr/>
          </p:nvSpPr>
          <p:spPr>
            <a:xfrm>
              <a:off x="6975883" y="3736774"/>
              <a:ext cx="4594794" cy="461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Cons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7D8770ED-6125-4D63-9001-66A2FFE091A4}"/>
              </a:ext>
            </a:extLst>
          </p:cNvPr>
          <p:cNvSpPr txBox="1">
            <a:spLocks/>
          </p:cNvSpPr>
          <p:nvPr/>
        </p:nvSpPr>
        <p:spPr>
          <a:xfrm>
            <a:off x="5052136" y="1046431"/>
            <a:ext cx="2715425" cy="141766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ARDUINO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controller</a:t>
            </a:r>
            <a:endParaRPr lang="en-US" altLang="ko-KR" sz="3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9" name="그룹 39">
            <a:extLst>
              <a:ext uri="{FF2B5EF4-FFF2-40B4-BE49-F238E27FC236}">
                <a16:creationId xmlns:a16="http://schemas.microsoft.com/office/drawing/2014/main" id="{B893DE7E-549A-4226-B06D-2AC76F3F9D12}"/>
              </a:ext>
            </a:extLst>
          </p:cNvPr>
          <p:cNvGrpSpPr/>
          <p:nvPr/>
        </p:nvGrpSpPr>
        <p:grpSpPr>
          <a:xfrm>
            <a:off x="6598824" y="2514600"/>
            <a:ext cx="5516976" cy="1028888"/>
            <a:chOff x="6975883" y="3736774"/>
            <a:chExt cx="4594794" cy="102923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31DB1B-DF26-4EEA-8A76-CE9000C73808}"/>
                </a:ext>
              </a:extLst>
            </p:cNvPr>
            <p:cNvSpPr txBox="1"/>
            <p:nvPr/>
          </p:nvSpPr>
          <p:spPr>
            <a:xfrm>
              <a:off x="6975883" y="4119462"/>
              <a:ext cx="4594794" cy="64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Low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 board storage</a:t>
              </a:r>
              <a:endPara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216568-025D-47BF-B175-927B5CF66286}"/>
                </a:ext>
              </a:extLst>
            </p:cNvPr>
            <p:cNvSpPr txBox="1"/>
            <p:nvPr/>
          </p:nvSpPr>
          <p:spPr>
            <a:xfrm>
              <a:off x="6975883" y="3736774"/>
              <a:ext cx="4594794" cy="497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Pros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pic>
        <p:nvPicPr>
          <p:cNvPr id="3" name="5 Slide">
            <a:hlinkClick r:id="" action="ppaction://media"/>
            <a:extLst>
              <a:ext uri="{FF2B5EF4-FFF2-40B4-BE49-F238E27FC236}">
                <a16:creationId xmlns:a16="http://schemas.microsoft.com/office/drawing/2014/main" id="{B8AD6A78-15CD-4BCE-B468-BF5BBC65D0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363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5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26">
            <a:extLst>
              <a:ext uri="{FF2B5EF4-FFF2-40B4-BE49-F238E27FC236}">
                <a16:creationId xmlns:a16="http://schemas.microsoft.com/office/drawing/2014/main" id="{C8773119-FF60-4656-9D22-D375F1CDF658}"/>
              </a:ext>
            </a:extLst>
          </p:cNvPr>
          <p:cNvSpPr/>
          <p:nvPr/>
        </p:nvSpPr>
        <p:spPr>
          <a:xfrm flipH="1">
            <a:off x="8541734" y="3359905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F604D2A5-71BA-49C2-9E46-D4F917D552CF}"/>
              </a:ext>
            </a:extLst>
          </p:cNvPr>
          <p:cNvSpPr/>
          <p:nvPr/>
        </p:nvSpPr>
        <p:spPr>
          <a:xfrm flipH="1">
            <a:off x="8930601" y="3359905"/>
            <a:ext cx="2913384" cy="3509055"/>
          </a:xfrm>
          <a:prstGeom prst="parallelogram">
            <a:avLst>
              <a:gd name="adj" fmla="val 8648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6FF6100-6038-492E-A86B-10484F62A72F}"/>
              </a:ext>
            </a:extLst>
          </p:cNvPr>
          <p:cNvSpPr/>
          <p:nvPr/>
        </p:nvSpPr>
        <p:spPr>
          <a:xfrm flipH="1">
            <a:off x="457200" y="1"/>
            <a:ext cx="2403306" cy="2743200"/>
          </a:xfrm>
          <a:prstGeom prst="parallelogram">
            <a:avLst>
              <a:gd name="adj" fmla="val 8648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E8963EF-7480-4624-8F2E-F4E69589E2B7}"/>
              </a:ext>
            </a:extLst>
          </p:cNvPr>
          <p:cNvSpPr/>
          <p:nvPr/>
        </p:nvSpPr>
        <p:spPr>
          <a:xfrm flipH="1">
            <a:off x="720894" y="1"/>
            <a:ext cx="2403306" cy="2743200"/>
          </a:xfrm>
          <a:prstGeom prst="parallelogram">
            <a:avLst>
              <a:gd name="adj" fmla="val 8648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95E7601-FFAA-44E1-BA6D-04B3F19C3C68}"/>
              </a:ext>
            </a:extLst>
          </p:cNvPr>
          <p:cNvGrpSpPr/>
          <p:nvPr/>
        </p:nvGrpSpPr>
        <p:grpSpPr>
          <a:xfrm>
            <a:off x="6179101" y="0"/>
            <a:ext cx="6012899" cy="3255083"/>
            <a:chOff x="5214458" y="0"/>
            <a:chExt cx="6012899" cy="325508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9B177C-86C3-4D6F-B51C-994FDA186861}"/>
                </a:ext>
              </a:extLst>
            </p:cNvPr>
            <p:cNvCxnSpPr>
              <a:cxnSpLocks/>
            </p:cNvCxnSpPr>
            <p:nvPr/>
          </p:nvCxnSpPr>
          <p:spPr>
            <a:xfrm>
              <a:off x="5214458" y="0"/>
              <a:ext cx="2321806" cy="32550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9AFF763-ED13-4028-8BD0-8D4DE791D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6265" y="3255083"/>
              <a:ext cx="36910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A6B381-049A-4C98-8A5F-198A293D2EA3}"/>
              </a:ext>
            </a:extLst>
          </p:cNvPr>
          <p:cNvGrpSpPr/>
          <p:nvPr/>
        </p:nvGrpSpPr>
        <p:grpSpPr>
          <a:xfrm flipH="1" flipV="1">
            <a:off x="-1371600" y="2819400"/>
            <a:ext cx="7391198" cy="4038600"/>
            <a:chOff x="5214458" y="0"/>
            <a:chExt cx="6019598" cy="3255083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556A723-AEB5-47B9-B9A9-BE46D957D506}"/>
                </a:ext>
              </a:extLst>
            </p:cNvPr>
            <p:cNvCxnSpPr>
              <a:cxnSpLocks/>
            </p:cNvCxnSpPr>
            <p:nvPr/>
          </p:nvCxnSpPr>
          <p:spPr>
            <a:xfrm>
              <a:off x="5214458" y="0"/>
              <a:ext cx="2321806" cy="32550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83BB58-E70C-4421-9E07-EA07DB4F89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36264" y="3255083"/>
              <a:ext cx="36977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7807542-7952-4335-9A62-45AB80B60D92}"/>
              </a:ext>
            </a:extLst>
          </p:cNvPr>
          <p:cNvSpPr txBox="1"/>
          <p:nvPr/>
        </p:nvSpPr>
        <p:spPr>
          <a:xfrm>
            <a:off x="7401957" y="150214"/>
            <a:ext cx="479004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cs typeface="Arial" pitchFamily="34" charset="0"/>
              </a:rPr>
              <a:t>NAVIO2 flight controller + </a:t>
            </a:r>
            <a:br>
              <a:rPr lang="en-US" altLang="ko-KR" sz="3600" dirty="0">
                <a:cs typeface="Arial" pitchFamily="34" charset="0"/>
              </a:rPr>
            </a:br>
            <a:r>
              <a:rPr lang="en-US" altLang="ko-KR" sz="3600" dirty="0">
                <a:solidFill>
                  <a:srgbClr val="FFC000"/>
                </a:solidFill>
                <a:cs typeface="Arial" pitchFamily="34" charset="0"/>
              </a:rPr>
              <a:t>Raspberry pi model</a:t>
            </a:r>
            <a:r>
              <a:rPr lang="en-US" altLang="ko-KR" sz="3600" dirty="0">
                <a:cs typeface="Arial" pitchFamily="34" charset="0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cs typeface="Arial" pitchFamily="34" charset="0"/>
              </a:rPr>
              <a:t>3B</a:t>
            </a:r>
            <a:endParaRPr lang="ko-KR" altLang="en-US" sz="3600" dirty="0">
              <a:solidFill>
                <a:srgbClr val="FFC000"/>
              </a:solidFill>
              <a:cs typeface="Arial" pitchFamily="34" charset="0"/>
            </a:endParaRPr>
          </a:p>
        </p:txBody>
      </p:sp>
      <p:grpSp>
        <p:nvGrpSpPr>
          <p:cNvPr id="94" name="그룹 21">
            <a:extLst>
              <a:ext uri="{FF2B5EF4-FFF2-40B4-BE49-F238E27FC236}">
                <a16:creationId xmlns:a16="http://schemas.microsoft.com/office/drawing/2014/main" id="{11EC0B02-DCA5-495A-882E-BF3ED919CDBB}"/>
              </a:ext>
            </a:extLst>
          </p:cNvPr>
          <p:cNvGrpSpPr/>
          <p:nvPr/>
        </p:nvGrpSpPr>
        <p:grpSpPr>
          <a:xfrm>
            <a:off x="-92110" y="3294579"/>
            <a:ext cx="3762283" cy="2080141"/>
            <a:chOff x="959011" y="2597626"/>
            <a:chExt cx="3756010" cy="181588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1828C66-FE05-4098-B3DF-56CB414B1B76}"/>
                </a:ext>
              </a:extLst>
            </p:cNvPr>
            <p:cNvSpPr txBox="1"/>
            <p:nvPr/>
          </p:nvSpPr>
          <p:spPr>
            <a:xfrm>
              <a:off x="959011" y="2691895"/>
              <a:ext cx="843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RPi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5F134D2-655B-4B1B-B65F-D43384C38C9F}"/>
                </a:ext>
              </a:extLst>
            </p:cNvPr>
            <p:cNvSpPr txBox="1"/>
            <p:nvPr/>
          </p:nvSpPr>
          <p:spPr>
            <a:xfrm>
              <a:off x="1765556" y="2597626"/>
              <a:ext cx="294946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Raspberry Pi is a general-purpose computer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More suitable to control complicated machine like robots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Capable of doing intense calculations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Capable of performing multiple complicated tasks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Wi-Fi capable</a:t>
              </a:r>
            </a:p>
          </p:txBody>
        </p:sp>
        <p:sp>
          <p:nvSpPr>
            <p:cNvPr id="97" name="Chevron 25">
              <a:extLst>
                <a:ext uri="{FF2B5EF4-FFF2-40B4-BE49-F238E27FC236}">
                  <a16:creationId xmlns:a16="http://schemas.microsoft.com/office/drawing/2014/main" id="{AC462C77-4455-470A-B4AF-2B55712D63C8}"/>
                </a:ext>
              </a:extLst>
            </p:cNvPr>
            <p:cNvSpPr/>
            <p:nvPr/>
          </p:nvSpPr>
          <p:spPr>
            <a:xfrm>
              <a:off x="1663163" y="2861443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2" b="12392"/>
          <a:stretch>
            <a:fillRect/>
          </a:stretch>
        </p:blipFill>
        <p:spPr/>
      </p:pic>
      <p:grpSp>
        <p:nvGrpSpPr>
          <p:cNvPr id="63" name="그룹 21">
            <a:extLst>
              <a:ext uri="{FF2B5EF4-FFF2-40B4-BE49-F238E27FC236}">
                <a16:creationId xmlns:a16="http://schemas.microsoft.com/office/drawing/2014/main" id="{11EC0B02-DCA5-495A-882E-BF3ED919CDBB}"/>
              </a:ext>
            </a:extLst>
          </p:cNvPr>
          <p:cNvGrpSpPr/>
          <p:nvPr/>
        </p:nvGrpSpPr>
        <p:grpSpPr>
          <a:xfrm>
            <a:off x="29552" y="5511104"/>
            <a:ext cx="6477000" cy="1384995"/>
            <a:chOff x="839226" y="2597626"/>
            <a:chExt cx="3875795" cy="138499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1828C66-FE05-4098-B3DF-56CB414B1B76}"/>
                </a:ext>
              </a:extLst>
            </p:cNvPr>
            <p:cNvSpPr txBox="1"/>
            <p:nvPr/>
          </p:nvSpPr>
          <p:spPr>
            <a:xfrm>
              <a:off x="839226" y="2691895"/>
              <a:ext cx="963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NAVIO2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5F134D2-655B-4B1B-B65F-D43384C38C9F}"/>
                </a:ext>
              </a:extLst>
            </p:cNvPr>
            <p:cNvSpPr txBox="1"/>
            <p:nvPr/>
          </p:nvSpPr>
          <p:spPr>
            <a:xfrm>
              <a:off x="1765556" y="2597626"/>
              <a:ext cx="294946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Wingdings" panose="05000000000000000000" pitchFamily="2" charset="2"/>
                <a:buChar char="ü"/>
              </a:pPr>
              <a:r>
                <a:rPr lang="en-US" sz="1400" dirty="0"/>
                <a:t>Run on Linux environment</a:t>
              </a:r>
            </a:p>
            <a:p>
              <a:pPr marL="285750" lvl="0" indent="-285750">
                <a:buFont typeface="Wingdings" panose="05000000000000000000" pitchFamily="2" charset="2"/>
                <a:buChar char="ü"/>
              </a:pPr>
              <a:r>
                <a:rPr lang="en-US" sz="1400" dirty="0"/>
                <a:t>Easy to setup and interact with</a:t>
              </a:r>
            </a:p>
            <a:p>
              <a:pPr marL="285750" lvl="0" indent="-285750">
                <a:buFont typeface="Wingdings" panose="05000000000000000000" pitchFamily="2" charset="2"/>
                <a:buChar char="ü"/>
              </a:pPr>
              <a:r>
                <a:rPr lang="en-US" sz="1400" dirty="0"/>
                <a:t>Can SSH into your drone while its flying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dirty="0"/>
                <a:t>Can update firmware wirelessly ( with Wi-Fi ) 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4" name="Chevron 25">
              <a:extLst>
                <a:ext uri="{FF2B5EF4-FFF2-40B4-BE49-F238E27FC236}">
                  <a16:creationId xmlns:a16="http://schemas.microsoft.com/office/drawing/2014/main" id="{AC462C77-4455-470A-B4AF-2B55712D63C8}"/>
                </a:ext>
              </a:extLst>
            </p:cNvPr>
            <p:cNvSpPr/>
            <p:nvPr/>
          </p:nvSpPr>
          <p:spPr>
            <a:xfrm>
              <a:off x="1622912" y="2835428"/>
              <a:ext cx="139605" cy="174598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>
                <a:solidFill>
                  <a:schemeClr val="tx1"/>
                </a:solidFill>
              </a:endParaRP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A1828C66-FE05-4098-B3DF-56CB414B1B76}"/>
              </a:ext>
            </a:extLst>
          </p:cNvPr>
          <p:cNvSpPr txBox="1"/>
          <p:nvPr/>
        </p:nvSpPr>
        <p:spPr>
          <a:xfrm>
            <a:off x="93469" y="1923276"/>
            <a:ext cx="1610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FFC000"/>
                </a:solidFill>
                <a:cs typeface="Arial" pitchFamily="34" charset="0"/>
              </a:rPr>
              <a:t>PROS</a:t>
            </a:r>
            <a:endParaRPr lang="ko-KR" altLang="en-US" b="1" i="1" dirty="0">
              <a:solidFill>
                <a:srgbClr val="FFC000"/>
              </a:solidFill>
              <a:cs typeface="Arial" pitchFamily="34" charset="0"/>
            </a:endParaRPr>
          </a:p>
        </p:txBody>
      </p:sp>
      <p:pic>
        <p:nvPicPr>
          <p:cNvPr id="2" name="6 Slide">
            <a:hlinkClick r:id="" action="ppaction://media"/>
            <a:extLst>
              <a:ext uri="{FF2B5EF4-FFF2-40B4-BE49-F238E27FC236}">
                <a16:creationId xmlns:a16="http://schemas.microsoft.com/office/drawing/2014/main" id="{97166069-D786-4EF1-B095-79F7D0139E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845" y="62644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0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26">
            <a:extLst>
              <a:ext uri="{FF2B5EF4-FFF2-40B4-BE49-F238E27FC236}">
                <a16:creationId xmlns:a16="http://schemas.microsoft.com/office/drawing/2014/main" id="{C8773119-FF60-4656-9D22-D375F1CDF658}"/>
              </a:ext>
            </a:extLst>
          </p:cNvPr>
          <p:cNvSpPr/>
          <p:nvPr/>
        </p:nvSpPr>
        <p:spPr>
          <a:xfrm flipH="1">
            <a:off x="8541734" y="3359905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F604D2A5-71BA-49C2-9E46-D4F917D552CF}"/>
              </a:ext>
            </a:extLst>
          </p:cNvPr>
          <p:cNvSpPr/>
          <p:nvPr/>
        </p:nvSpPr>
        <p:spPr>
          <a:xfrm flipH="1">
            <a:off x="8930601" y="3359905"/>
            <a:ext cx="2913384" cy="3509055"/>
          </a:xfrm>
          <a:prstGeom prst="parallelogram">
            <a:avLst>
              <a:gd name="adj" fmla="val 8648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6FF6100-6038-492E-A86B-10484F62A72F}"/>
              </a:ext>
            </a:extLst>
          </p:cNvPr>
          <p:cNvSpPr/>
          <p:nvPr/>
        </p:nvSpPr>
        <p:spPr>
          <a:xfrm flipH="1">
            <a:off x="457200" y="1"/>
            <a:ext cx="2403306" cy="2743200"/>
          </a:xfrm>
          <a:prstGeom prst="parallelogram">
            <a:avLst>
              <a:gd name="adj" fmla="val 8648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E8963EF-7480-4624-8F2E-F4E69589E2B7}"/>
              </a:ext>
            </a:extLst>
          </p:cNvPr>
          <p:cNvSpPr/>
          <p:nvPr/>
        </p:nvSpPr>
        <p:spPr>
          <a:xfrm flipH="1">
            <a:off x="720894" y="1"/>
            <a:ext cx="2403306" cy="2743200"/>
          </a:xfrm>
          <a:prstGeom prst="parallelogram">
            <a:avLst>
              <a:gd name="adj" fmla="val 8648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95E7601-FFAA-44E1-BA6D-04B3F19C3C68}"/>
              </a:ext>
            </a:extLst>
          </p:cNvPr>
          <p:cNvGrpSpPr/>
          <p:nvPr/>
        </p:nvGrpSpPr>
        <p:grpSpPr>
          <a:xfrm>
            <a:off x="6179101" y="0"/>
            <a:ext cx="6012899" cy="3255083"/>
            <a:chOff x="5214458" y="0"/>
            <a:chExt cx="6012899" cy="325508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9B177C-86C3-4D6F-B51C-994FDA186861}"/>
                </a:ext>
              </a:extLst>
            </p:cNvPr>
            <p:cNvCxnSpPr>
              <a:cxnSpLocks/>
            </p:cNvCxnSpPr>
            <p:nvPr/>
          </p:nvCxnSpPr>
          <p:spPr>
            <a:xfrm>
              <a:off x="5214458" y="0"/>
              <a:ext cx="2321806" cy="32550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9AFF763-ED13-4028-8BD0-8D4DE791D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6265" y="3255083"/>
              <a:ext cx="36910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A6B381-049A-4C98-8A5F-198A293D2EA3}"/>
              </a:ext>
            </a:extLst>
          </p:cNvPr>
          <p:cNvGrpSpPr/>
          <p:nvPr/>
        </p:nvGrpSpPr>
        <p:grpSpPr>
          <a:xfrm flipH="1" flipV="1">
            <a:off x="-1371600" y="2819400"/>
            <a:ext cx="7391198" cy="4038600"/>
            <a:chOff x="5214458" y="0"/>
            <a:chExt cx="6019598" cy="3255083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556A723-AEB5-47B9-B9A9-BE46D957D506}"/>
                </a:ext>
              </a:extLst>
            </p:cNvPr>
            <p:cNvCxnSpPr>
              <a:cxnSpLocks/>
            </p:cNvCxnSpPr>
            <p:nvPr/>
          </p:nvCxnSpPr>
          <p:spPr>
            <a:xfrm>
              <a:off x="5214458" y="0"/>
              <a:ext cx="2321806" cy="32550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83BB58-E70C-4421-9E07-EA07DB4F89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36264" y="3255083"/>
              <a:ext cx="36977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7807542-7952-4335-9A62-45AB80B60D92}"/>
              </a:ext>
            </a:extLst>
          </p:cNvPr>
          <p:cNvSpPr txBox="1"/>
          <p:nvPr/>
        </p:nvSpPr>
        <p:spPr>
          <a:xfrm>
            <a:off x="7401957" y="150214"/>
            <a:ext cx="479004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cs typeface="Arial" pitchFamily="34" charset="0"/>
              </a:rPr>
              <a:t>NAVIO2 flight controller + </a:t>
            </a:r>
            <a:br>
              <a:rPr lang="en-US" altLang="ko-KR" sz="3600" dirty="0">
                <a:cs typeface="Arial" pitchFamily="34" charset="0"/>
              </a:rPr>
            </a:br>
            <a:r>
              <a:rPr lang="en-US" altLang="ko-KR" sz="3600" dirty="0">
                <a:solidFill>
                  <a:srgbClr val="FFC000"/>
                </a:solidFill>
                <a:cs typeface="Arial" pitchFamily="34" charset="0"/>
              </a:rPr>
              <a:t>Raspberry pi model</a:t>
            </a:r>
            <a:r>
              <a:rPr lang="en-US" altLang="ko-KR" sz="3600" dirty="0">
                <a:cs typeface="Arial" pitchFamily="34" charset="0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cs typeface="Arial" pitchFamily="34" charset="0"/>
              </a:rPr>
              <a:t>3B</a:t>
            </a:r>
            <a:endParaRPr lang="ko-KR" altLang="en-US" sz="3600" dirty="0">
              <a:solidFill>
                <a:srgbClr val="FFC000"/>
              </a:solidFill>
              <a:cs typeface="Arial" pitchFamily="34" charset="0"/>
            </a:endParaRPr>
          </a:p>
        </p:txBody>
      </p:sp>
      <p:grpSp>
        <p:nvGrpSpPr>
          <p:cNvPr id="94" name="그룹 21">
            <a:extLst>
              <a:ext uri="{FF2B5EF4-FFF2-40B4-BE49-F238E27FC236}">
                <a16:creationId xmlns:a16="http://schemas.microsoft.com/office/drawing/2014/main" id="{11EC0B02-DCA5-495A-882E-BF3ED919CDBB}"/>
              </a:ext>
            </a:extLst>
          </p:cNvPr>
          <p:cNvGrpSpPr/>
          <p:nvPr/>
        </p:nvGrpSpPr>
        <p:grpSpPr>
          <a:xfrm>
            <a:off x="5" y="3294581"/>
            <a:ext cx="3809995" cy="1782063"/>
            <a:chOff x="1047677" y="2597626"/>
            <a:chExt cx="3667344" cy="120904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1828C66-FE05-4098-B3DF-56CB414B1B76}"/>
                </a:ext>
              </a:extLst>
            </p:cNvPr>
            <p:cNvSpPr txBox="1"/>
            <p:nvPr/>
          </p:nvSpPr>
          <p:spPr>
            <a:xfrm>
              <a:off x="1047677" y="2798943"/>
              <a:ext cx="843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RPi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5F134D2-655B-4B1B-B65F-D43384C38C9F}"/>
                </a:ext>
              </a:extLst>
            </p:cNvPr>
            <p:cNvSpPr txBox="1"/>
            <p:nvPr/>
          </p:nvSpPr>
          <p:spPr>
            <a:xfrm>
              <a:off x="1765556" y="2597626"/>
              <a:ext cx="2949465" cy="1209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Times New Roman" panose="02020603050405020304" pitchFamily="18" charset="0"/>
                <a:buChar char="※"/>
              </a:pPr>
              <a:r>
                <a:rPr lang="en-US" sz="1400" dirty="0"/>
                <a:t>Expensive</a:t>
              </a:r>
            </a:p>
            <a:p>
              <a:pPr marL="285750" lvl="0" indent="-285750">
                <a:buFont typeface="Times New Roman" panose="02020603050405020304" pitchFamily="18" charset="0"/>
                <a:buChar char="※"/>
              </a:pPr>
              <a:r>
                <a:rPr lang="en-US" sz="1400" dirty="0"/>
                <a:t>Difficult to power using battery pack</a:t>
              </a:r>
            </a:p>
            <a:p>
              <a:pPr marL="285750" lvl="0" indent="-285750">
                <a:buFont typeface="Times New Roman" panose="02020603050405020304" pitchFamily="18" charset="0"/>
                <a:buChar char="※"/>
              </a:pPr>
              <a:r>
                <a:rPr lang="en-US" sz="1400" dirty="0"/>
                <a:t>Require SD card for storage</a:t>
              </a:r>
            </a:p>
            <a:p>
              <a:pPr marL="285750" indent="-285750">
                <a:buFont typeface="Times New Roman" panose="02020603050405020304" pitchFamily="18" charset="0"/>
                <a:buChar char="※"/>
              </a:pPr>
              <a:r>
                <a:rPr lang="en-US" sz="1400" dirty="0"/>
                <a:t>Risk of files corruption and software problems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7" name="Chevron 25">
              <a:extLst>
                <a:ext uri="{FF2B5EF4-FFF2-40B4-BE49-F238E27FC236}">
                  <a16:creationId xmlns:a16="http://schemas.microsoft.com/office/drawing/2014/main" id="{AC462C77-4455-470A-B4AF-2B55712D63C8}"/>
                </a:ext>
              </a:extLst>
            </p:cNvPr>
            <p:cNvSpPr/>
            <p:nvPr/>
          </p:nvSpPr>
          <p:spPr>
            <a:xfrm>
              <a:off x="1663163" y="2861443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2" b="12392"/>
          <a:stretch>
            <a:fillRect/>
          </a:stretch>
        </p:blipFill>
        <p:spPr/>
      </p:pic>
      <p:grpSp>
        <p:nvGrpSpPr>
          <p:cNvPr id="63" name="그룹 21">
            <a:extLst>
              <a:ext uri="{FF2B5EF4-FFF2-40B4-BE49-F238E27FC236}">
                <a16:creationId xmlns:a16="http://schemas.microsoft.com/office/drawing/2014/main" id="{11EC0B02-DCA5-495A-882E-BF3ED919CDBB}"/>
              </a:ext>
            </a:extLst>
          </p:cNvPr>
          <p:cNvGrpSpPr/>
          <p:nvPr/>
        </p:nvGrpSpPr>
        <p:grpSpPr>
          <a:xfrm>
            <a:off x="5" y="5204341"/>
            <a:ext cx="5152048" cy="1169551"/>
            <a:chOff x="839226" y="2597626"/>
            <a:chExt cx="3875795" cy="116955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1828C66-FE05-4098-B3DF-56CB414B1B76}"/>
                </a:ext>
              </a:extLst>
            </p:cNvPr>
            <p:cNvSpPr txBox="1"/>
            <p:nvPr/>
          </p:nvSpPr>
          <p:spPr>
            <a:xfrm>
              <a:off x="839226" y="2691895"/>
              <a:ext cx="1148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NAVIO2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5F134D2-655B-4B1B-B65F-D43384C38C9F}"/>
                </a:ext>
              </a:extLst>
            </p:cNvPr>
            <p:cNvSpPr txBox="1"/>
            <p:nvPr/>
          </p:nvSpPr>
          <p:spPr>
            <a:xfrm>
              <a:off x="2108142" y="2597626"/>
              <a:ext cx="260687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Times New Roman" panose="02020603050405020304" pitchFamily="18" charset="0"/>
                <a:buChar char="※"/>
              </a:pPr>
              <a:r>
                <a:rPr lang="en-US" sz="1400" dirty="0"/>
                <a:t>Is not optimize for real time application</a:t>
              </a:r>
            </a:p>
            <a:p>
              <a:pPr marL="285750" lvl="0" indent="-285750">
                <a:buFont typeface="Times New Roman" panose="02020603050405020304" pitchFamily="18" charset="0"/>
                <a:buChar char="※"/>
              </a:pPr>
              <a:r>
                <a:rPr lang="en-US" sz="1400" dirty="0"/>
                <a:t>May experience hiccup when run resource heavy scripts</a:t>
              </a:r>
            </a:p>
            <a:p>
              <a:pPr marL="285750" indent="-285750">
                <a:buFont typeface="Times New Roman" panose="02020603050405020304" pitchFamily="18" charset="0"/>
                <a:buChar char="※"/>
              </a:pPr>
              <a:r>
                <a:rPr lang="en-US" sz="1400" dirty="0"/>
                <a:t>Very new and not widely seen in industrial applications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4" name="Chevron 25">
              <a:extLst>
                <a:ext uri="{FF2B5EF4-FFF2-40B4-BE49-F238E27FC236}">
                  <a16:creationId xmlns:a16="http://schemas.microsoft.com/office/drawing/2014/main" id="{AC462C77-4455-470A-B4AF-2B55712D63C8}"/>
                </a:ext>
              </a:extLst>
            </p:cNvPr>
            <p:cNvSpPr/>
            <p:nvPr/>
          </p:nvSpPr>
          <p:spPr>
            <a:xfrm>
              <a:off x="1908566" y="2835428"/>
              <a:ext cx="139605" cy="174598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>
                <a:solidFill>
                  <a:schemeClr val="tx1"/>
                </a:solidFill>
              </a:endParaRP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A1828C66-FE05-4098-B3DF-56CB414B1B76}"/>
              </a:ext>
            </a:extLst>
          </p:cNvPr>
          <p:cNvSpPr txBox="1"/>
          <p:nvPr/>
        </p:nvSpPr>
        <p:spPr>
          <a:xfrm>
            <a:off x="93469" y="1923276"/>
            <a:ext cx="1610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FFC000"/>
                </a:solidFill>
                <a:cs typeface="Arial" pitchFamily="34" charset="0"/>
              </a:rPr>
              <a:t>CONS</a:t>
            </a:r>
            <a:endParaRPr lang="ko-KR" altLang="en-US" b="1" i="1" dirty="0">
              <a:solidFill>
                <a:srgbClr val="FFC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983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Decision made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C4397F-3E16-49D3-A9F9-21F63BA34502}"/>
              </a:ext>
            </a:extLst>
          </p:cNvPr>
          <p:cNvSpPr/>
          <p:nvPr/>
        </p:nvSpPr>
        <p:spPr>
          <a:xfrm>
            <a:off x="9380012" y="2346298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" name="Round Same Side Corner Rectangle 21">
            <a:extLst>
              <a:ext uri="{FF2B5EF4-FFF2-40B4-BE49-F238E27FC236}">
                <a16:creationId xmlns:a16="http://schemas.microsoft.com/office/drawing/2014/main" id="{D726153B-4C58-4D18-A1B7-EBBF9CD8080D}"/>
              </a:ext>
            </a:extLst>
          </p:cNvPr>
          <p:cNvSpPr/>
          <p:nvPr/>
        </p:nvSpPr>
        <p:spPr>
          <a:xfrm>
            <a:off x="9380012" y="1862383"/>
            <a:ext cx="1771492" cy="483989"/>
          </a:xfrm>
          <a:prstGeom prst="round2SameRect">
            <a:avLst/>
          </a:prstGeom>
          <a:solidFill>
            <a:schemeClr val="accent5"/>
          </a:solidFill>
          <a:ln w="635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ight Arrow Callout 31">
            <a:extLst>
              <a:ext uri="{FF2B5EF4-FFF2-40B4-BE49-F238E27FC236}">
                <a16:creationId xmlns:a16="http://schemas.microsoft.com/office/drawing/2014/main" id="{29378DE4-073C-46EA-ABAF-4192B9693192}"/>
              </a:ext>
            </a:extLst>
          </p:cNvPr>
          <p:cNvSpPr/>
          <p:nvPr/>
        </p:nvSpPr>
        <p:spPr>
          <a:xfrm>
            <a:off x="9432561" y="5055437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C957E3-8797-4DD1-BFF1-28C51AFEAF7F}"/>
              </a:ext>
            </a:extLst>
          </p:cNvPr>
          <p:cNvGrpSpPr/>
          <p:nvPr/>
        </p:nvGrpSpPr>
        <p:grpSpPr>
          <a:xfrm>
            <a:off x="9618730" y="2482825"/>
            <a:ext cx="1294058" cy="1292663"/>
            <a:chOff x="819820" y="3646109"/>
            <a:chExt cx="1411829" cy="1292663"/>
          </a:xfrm>
          <a:noFill/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34C0E8-515C-4BF5-ADE9-04DDF1E59BDA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F450 frame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57F2D4-6AAD-4A83-ADA5-DC8FCEFA96C4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Transfer drone component to smaller frame after finished drone v2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50EE74B-7BE1-46A9-B817-3FE19663FC26}"/>
              </a:ext>
            </a:extLst>
          </p:cNvPr>
          <p:cNvSpPr txBox="1"/>
          <p:nvPr/>
        </p:nvSpPr>
        <p:spPr>
          <a:xfrm>
            <a:off x="9380011" y="1919709"/>
            <a:ext cx="1771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Frame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89B7C-DF6D-400E-A879-E7D2D8C703FC}"/>
              </a:ext>
            </a:extLst>
          </p:cNvPr>
          <p:cNvSpPr txBox="1"/>
          <p:nvPr/>
        </p:nvSpPr>
        <p:spPr>
          <a:xfrm>
            <a:off x="9592962" y="5180847"/>
            <a:ext cx="1107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Smaller frame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25FADD-595D-4657-A627-30D44D42BC0E}"/>
              </a:ext>
            </a:extLst>
          </p:cNvPr>
          <p:cNvSpPr/>
          <p:nvPr/>
        </p:nvSpPr>
        <p:spPr>
          <a:xfrm>
            <a:off x="3144850" y="2354924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870F59-1A62-422D-87CA-1EA9048D4340}"/>
              </a:ext>
            </a:extLst>
          </p:cNvPr>
          <p:cNvSpPr/>
          <p:nvPr/>
        </p:nvSpPr>
        <p:spPr>
          <a:xfrm>
            <a:off x="5214887" y="2354924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45EF49-5C94-423B-9A5E-3E7572C475A6}"/>
              </a:ext>
            </a:extLst>
          </p:cNvPr>
          <p:cNvSpPr/>
          <p:nvPr/>
        </p:nvSpPr>
        <p:spPr>
          <a:xfrm>
            <a:off x="7284923" y="2354924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CB033C-69B5-4C46-A9EE-8ADA6DE83590}"/>
              </a:ext>
            </a:extLst>
          </p:cNvPr>
          <p:cNvSpPr/>
          <p:nvPr/>
        </p:nvSpPr>
        <p:spPr>
          <a:xfrm>
            <a:off x="1074813" y="2354924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5" name="Round Same Side Corner Rectangle 22">
            <a:extLst>
              <a:ext uri="{FF2B5EF4-FFF2-40B4-BE49-F238E27FC236}">
                <a16:creationId xmlns:a16="http://schemas.microsoft.com/office/drawing/2014/main" id="{1AFA5D66-497A-4FD8-907D-0F73B76B2C6F}"/>
              </a:ext>
            </a:extLst>
          </p:cNvPr>
          <p:cNvSpPr/>
          <p:nvPr/>
        </p:nvSpPr>
        <p:spPr>
          <a:xfrm>
            <a:off x="1074813" y="1871009"/>
            <a:ext cx="1771492" cy="483989"/>
          </a:xfrm>
          <a:prstGeom prst="round2SameRect">
            <a:avLst/>
          </a:prstGeom>
          <a:solidFill>
            <a:schemeClr val="accent1"/>
          </a:solidFill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ound Same Side Corner Rectangle 23">
            <a:extLst>
              <a:ext uri="{FF2B5EF4-FFF2-40B4-BE49-F238E27FC236}">
                <a16:creationId xmlns:a16="http://schemas.microsoft.com/office/drawing/2014/main" id="{5A04A256-AA36-4502-AA24-4C54A82E01B0}"/>
              </a:ext>
            </a:extLst>
          </p:cNvPr>
          <p:cNvSpPr/>
          <p:nvPr/>
        </p:nvSpPr>
        <p:spPr>
          <a:xfrm>
            <a:off x="3144850" y="1871009"/>
            <a:ext cx="1771492" cy="483989"/>
          </a:xfrm>
          <a:prstGeom prst="round2SameRect">
            <a:avLst/>
          </a:prstGeom>
          <a:solidFill>
            <a:schemeClr val="accent2"/>
          </a:solidFill>
          <a:ln w="635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Round Same Side Corner Rectangle 24">
            <a:extLst>
              <a:ext uri="{FF2B5EF4-FFF2-40B4-BE49-F238E27FC236}">
                <a16:creationId xmlns:a16="http://schemas.microsoft.com/office/drawing/2014/main" id="{CC874CB7-E06F-4AC3-B549-C7515852AD91}"/>
              </a:ext>
            </a:extLst>
          </p:cNvPr>
          <p:cNvSpPr/>
          <p:nvPr/>
        </p:nvSpPr>
        <p:spPr>
          <a:xfrm>
            <a:off x="5214887" y="1871009"/>
            <a:ext cx="1771492" cy="483989"/>
          </a:xfrm>
          <a:prstGeom prst="round2SameRect">
            <a:avLst/>
          </a:prstGeom>
          <a:solidFill>
            <a:schemeClr val="accent3"/>
          </a:solidFill>
          <a:ln w="635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Round Same Side Corner Rectangle 25">
            <a:extLst>
              <a:ext uri="{FF2B5EF4-FFF2-40B4-BE49-F238E27FC236}">
                <a16:creationId xmlns:a16="http://schemas.microsoft.com/office/drawing/2014/main" id="{F78FD9BD-C03E-4296-BEB7-450936FEF02D}"/>
              </a:ext>
            </a:extLst>
          </p:cNvPr>
          <p:cNvSpPr/>
          <p:nvPr/>
        </p:nvSpPr>
        <p:spPr>
          <a:xfrm>
            <a:off x="7284923" y="1871009"/>
            <a:ext cx="1771492" cy="483989"/>
          </a:xfrm>
          <a:prstGeom prst="round2SameRect">
            <a:avLst/>
          </a:prstGeom>
          <a:solidFill>
            <a:schemeClr val="accent4"/>
          </a:solidFill>
          <a:ln w="635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Right Arrow Callout 32">
            <a:extLst>
              <a:ext uri="{FF2B5EF4-FFF2-40B4-BE49-F238E27FC236}">
                <a16:creationId xmlns:a16="http://schemas.microsoft.com/office/drawing/2014/main" id="{2B6379B1-59D2-431A-BE01-1357E28F7C68}"/>
              </a:ext>
            </a:extLst>
          </p:cNvPr>
          <p:cNvSpPr/>
          <p:nvPr/>
        </p:nvSpPr>
        <p:spPr>
          <a:xfrm>
            <a:off x="1184263" y="5055437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0" name="Right Arrow Callout 33">
            <a:extLst>
              <a:ext uri="{FF2B5EF4-FFF2-40B4-BE49-F238E27FC236}">
                <a16:creationId xmlns:a16="http://schemas.microsoft.com/office/drawing/2014/main" id="{05DC75F7-DE44-4C32-9653-05D6277D31E1}"/>
              </a:ext>
            </a:extLst>
          </p:cNvPr>
          <p:cNvSpPr/>
          <p:nvPr/>
        </p:nvSpPr>
        <p:spPr>
          <a:xfrm>
            <a:off x="3311201" y="5055437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1" name="Right Arrow Callout 34">
            <a:extLst>
              <a:ext uri="{FF2B5EF4-FFF2-40B4-BE49-F238E27FC236}">
                <a16:creationId xmlns:a16="http://schemas.microsoft.com/office/drawing/2014/main" id="{3674E4D2-A480-46D4-9A48-980FFDD7F24C}"/>
              </a:ext>
            </a:extLst>
          </p:cNvPr>
          <p:cNvSpPr/>
          <p:nvPr/>
        </p:nvSpPr>
        <p:spPr>
          <a:xfrm>
            <a:off x="5438139" y="5055437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2" name="Right Arrow Callout 51">
            <a:extLst>
              <a:ext uri="{FF2B5EF4-FFF2-40B4-BE49-F238E27FC236}">
                <a16:creationId xmlns:a16="http://schemas.microsoft.com/office/drawing/2014/main" id="{53BC959A-0230-4D01-9AC7-8682DC8B8132}"/>
              </a:ext>
            </a:extLst>
          </p:cNvPr>
          <p:cNvSpPr/>
          <p:nvPr/>
        </p:nvSpPr>
        <p:spPr>
          <a:xfrm>
            <a:off x="7565074" y="5055437"/>
            <a:ext cx="1407576" cy="914400"/>
          </a:xfrm>
          <a:custGeom>
            <a:avLst/>
            <a:gdLst/>
            <a:ahLst/>
            <a:cxnLst/>
            <a:rect l="l" t="t" r="r" b="b"/>
            <a:pathLst>
              <a:path w="1144182" h="914400">
                <a:moveTo>
                  <a:pt x="0" y="0"/>
                </a:moveTo>
                <a:lnTo>
                  <a:pt x="1144182" y="0"/>
                </a:lnTo>
                <a:lnTo>
                  <a:pt x="1144182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tx1"/>
          </a:solidFill>
          <a:ln w="317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418AD4-19BE-47E8-9675-F772588801BD}"/>
              </a:ext>
            </a:extLst>
          </p:cNvPr>
          <p:cNvCxnSpPr/>
          <p:nvPr/>
        </p:nvCxnSpPr>
        <p:spPr>
          <a:xfrm>
            <a:off x="10265758" y="4464525"/>
            <a:ext cx="0" cy="453129"/>
          </a:xfrm>
          <a:prstGeom prst="line">
            <a:avLst/>
          </a:prstGeom>
          <a:ln w="381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F55D393-50FA-4F51-87F2-A7DF8973C5F0}"/>
              </a:ext>
            </a:extLst>
          </p:cNvPr>
          <p:cNvCxnSpPr/>
          <p:nvPr/>
        </p:nvCxnSpPr>
        <p:spPr>
          <a:xfrm>
            <a:off x="1798188" y="4473151"/>
            <a:ext cx="0" cy="453129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1CE75B4-D658-4611-A3B4-55A7003C6871}"/>
              </a:ext>
            </a:extLst>
          </p:cNvPr>
          <p:cNvCxnSpPr/>
          <p:nvPr/>
        </p:nvCxnSpPr>
        <p:spPr>
          <a:xfrm>
            <a:off x="4022050" y="4473151"/>
            <a:ext cx="0" cy="453129"/>
          </a:xfrm>
          <a:prstGeom prst="line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B6BC0E-8FA9-4108-9206-30D9F3BB032A}"/>
              </a:ext>
            </a:extLst>
          </p:cNvPr>
          <p:cNvCxnSpPr/>
          <p:nvPr/>
        </p:nvCxnSpPr>
        <p:spPr>
          <a:xfrm>
            <a:off x="5929715" y="4473151"/>
            <a:ext cx="0" cy="453129"/>
          </a:xfrm>
          <a:prstGeom prst="line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FCFBF4-F86A-43A0-906B-894448E366F5}"/>
              </a:ext>
            </a:extLst>
          </p:cNvPr>
          <p:cNvCxnSpPr/>
          <p:nvPr/>
        </p:nvCxnSpPr>
        <p:spPr>
          <a:xfrm>
            <a:off x="8170669" y="4456728"/>
            <a:ext cx="0" cy="453129"/>
          </a:xfrm>
          <a:prstGeom prst="line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1D57BD9-F733-43CC-81B8-9BA4FFB6E38D}"/>
              </a:ext>
            </a:extLst>
          </p:cNvPr>
          <p:cNvGrpSpPr/>
          <p:nvPr/>
        </p:nvGrpSpPr>
        <p:grpSpPr>
          <a:xfrm>
            <a:off x="3387692" y="2491451"/>
            <a:ext cx="1294058" cy="1846660"/>
            <a:chOff x="819820" y="3646109"/>
            <a:chExt cx="1411829" cy="1846660"/>
          </a:xfrm>
          <a:noFill/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18A396-0774-46DF-80FB-8E8A9C7FDDDF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New platform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48DBEB-6950-4A9A-9CD6-FD95C78CA7C7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Using Ardupilot and Dronekit as platform to support coding to control the drone through a companion computer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8BDB04-C672-4B5F-9969-85F350F8FCC5}"/>
              </a:ext>
            </a:extLst>
          </p:cNvPr>
          <p:cNvGrpSpPr/>
          <p:nvPr/>
        </p:nvGrpSpPr>
        <p:grpSpPr>
          <a:xfrm>
            <a:off x="5239939" y="2491451"/>
            <a:ext cx="1721387" cy="923331"/>
            <a:chOff x="819820" y="3646109"/>
            <a:chExt cx="1411829" cy="923331"/>
          </a:xfrm>
          <a:noFill/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FCB319-4521-4C97-B0F3-381FFD9F94C4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Connection method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195FE2-A144-47B5-A07B-F9E8D16C8754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First phrase will be control the drone by using ssh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BD430F-DB01-4EE1-AECD-53F4F8212CE7}"/>
              </a:ext>
            </a:extLst>
          </p:cNvPr>
          <p:cNvGrpSpPr/>
          <p:nvPr/>
        </p:nvGrpSpPr>
        <p:grpSpPr>
          <a:xfrm>
            <a:off x="7531888" y="2491451"/>
            <a:ext cx="1294058" cy="1661995"/>
            <a:chOff x="819820" y="3646109"/>
            <a:chExt cx="1411829" cy="1661995"/>
          </a:xfrm>
          <a:noFill/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C5C092C-15CF-4358-9D8A-9D256767DEA5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GPS tracking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5B966F-102E-45BB-B809-1214B8469A00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Using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Nogps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to guide the drone flight to a direction, an alternative ways instead of using GPS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AE0B46-C566-4362-A402-567D09BCC7F4}"/>
              </a:ext>
            </a:extLst>
          </p:cNvPr>
          <p:cNvGrpSpPr/>
          <p:nvPr/>
        </p:nvGrpSpPr>
        <p:grpSpPr>
          <a:xfrm>
            <a:off x="1315592" y="2491451"/>
            <a:ext cx="1294058" cy="1292663"/>
            <a:chOff x="819820" y="3646109"/>
            <a:chExt cx="1411829" cy="1292663"/>
          </a:xfrm>
          <a:noFill/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C6F140-B332-4461-972A-CD7C7A780249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Arduino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99B129-B32B-4E1D-B77D-4E78F74F601A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Change from using Arduino as alternative plan to </a:t>
              </a:r>
              <a:r>
                <a:rPr lang="en-US" altLang="ko-KR" sz="1200" dirty="0">
                  <a:solidFill>
                    <a:srgbClr val="FFC000"/>
                  </a:solidFill>
                  <a:cs typeface="Arial" pitchFamily="34" charset="0"/>
                </a:rPr>
                <a:t>Raspberry pi + Navio 2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1A09B31-BB61-4E25-A1BF-9FD58796365E}"/>
              </a:ext>
            </a:extLst>
          </p:cNvPr>
          <p:cNvSpPr txBox="1"/>
          <p:nvPr/>
        </p:nvSpPr>
        <p:spPr>
          <a:xfrm>
            <a:off x="3169901" y="1928335"/>
            <a:ext cx="1746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Platform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4AA505-E06A-4412-BFD7-59064CC59157}"/>
              </a:ext>
            </a:extLst>
          </p:cNvPr>
          <p:cNvSpPr txBox="1"/>
          <p:nvPr/>
        </p:nvSpPr>
        <p:spPr>
          <a:xfrm>
            <a:off x="5189834" y="1928335"/>
            <a:ext cx="1771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Stages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F7F8FC-36CB-4054-85B3-0911400305BF}"/>
              </a:ext>
            </a:extLst>
          </p:cNvPr>
          <p:cNvSpPr txBox="1"/>
          <p:nvPr/>
        </p:nvSpPr>
        <p:spPr>
          <a:xfrm>
            <a:off x="7284923" y="1928335"/>
            <a:ext cx="1687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Stages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C12767-0696-49E9-B199-91447F638414}"/>
              </a:ext>
            </a:extLst>
          </p:cNvPr>
          <p:cNvSpPr txBox="1"/>
          <p:nvPr/>
        </p:nvSpPr>
        <p:spPr>
          <a:xfrm>
            <a:off x="1040495" y="1928335"/>
            <a:ext cx="1805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Changes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53FCDA-50CF-42F6-9BB9-5280280EC938}"/>
              </a:ext>
            </a:extLst>
          </p:cNvPr>
          <p:cNvSpPr txBox="1"/>
          <p:nvPr/>
        </p:nvSpPr>
        <p:spPr>
          <a:xfrm>
            <a:off x="1343115" y="5189473"/>
            <a:ext cx="1107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C000"/>
                </a:solidFill>
                <a:cs typeface="Arial" pitchFamily="34" charset="0"/>
              </a:rPr>
              <a:t>Raspberry pi + Navio 2</a:t>
            </a:r>
            <a:endParaRPr lang="ko-KR" altLang="en-US" sz="1200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C651F5-3B03-4D04-BA4B-33E1022D82D7}"/>
              </a:ext>
            </a:extLst>
          </p:cNvPr>
          <p:cNvSpPr txBox="1"/>
          <p:nvPr/>
        </p:nvSpPr>
        <p:spPr>
          <a:xfrm>
            <a:off x="3468504" y="5189473"/>
            <a:ext cx="1107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Ardupilot + Dronekit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CC7CF6-8FF3-4368-B028-A45FB52903FE}"/>
              </a:ext>
            </a:extLst>
          </p:cNvPr>
          <p:cNvSpPr txBox="1"/>
          <p:nvPr/>
        </p:nvSpPr>
        <p:spPr>
          <a:xfrm>
            <a:off x="5593893" y="5189473"/>
            <a:ext cx="1107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SSH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0CAC72-C79B-43CE-9F98-BF1FA93414CB}"/>
              </a:ext>
            </a:extLst>
          </p:cNvPr>
          <p:cNvSpPr txBox="1"/>
          <p:nvPr/>
        </p:nvSpPr>
        <p:spPr>
          <a:xfrm>
            <a:off x="7719282" y="5189473"/>
            <a:ext cx="1107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nonGPS navigation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8" name="7 Slide">
            <a:hlinkClick r:id="" action="ppaction://media"/>
            <a:extLst>
              <a:ext uri="{FF2B5EF4-FFF2-40B4-BE49-F238E27FC236}">
                <a16:creationId xmlns:a16="http://schemas.microsoft.com/office/drawing/2014/main" id="{DFC5C4CB-08D0-4C6E-8074-AEBBFF97BE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59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2B5DC6-EA39-4F2C-A190-75CFB7ACAE9D}"/>
              </a:ext>
            </a:extLst>
          </p:cNvPr>
          <p:cNvSpPr txBox="1"/>
          <p:nvPr/>
        </p:nvSpPr>
        <p:spPr>
          <a:xfrm>
            <a:off x="1034672" y="190887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cs typeface="Arial" pitchFamily="34" charset="0"/>
              </a:rPr>
              <a:t>Hardware challenges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CC30D4-40AB-4E22-9BBB-A10BFE297CB4}"/>
              </a:ext>
            </a:extLst>
          </p:cNvPr>
          <p:cNvSpPr txBox="1"/>
          <p:nvPr/>
        </p:nvSpPr>
        <p:spPr>
          <a:xfrm>
            <a:off x="1028876" y="1070931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4491CD-1B1A-49D7-BDDF-09E7E6AB7CE6}"/>
              </a:ext>
            </a:extLst>
          </p:cNvPr>
          <p:cNvGrpSpPr/>
          <p:nvPr/>
        </p:nvGrpSpPr>
        <p:grpSpPr>
          <a:xfrm>
            <a:off x="4575104" y="2628809"/>
            <a:ext cx="3419425" cy="3456384"/>
            <a:chOff x="2051720" y="2132856"/>
            <a:chExt cx="3419425" cy="3456384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28A1BB26-FE01-430E-98E7-AD9221DB756E}"/>
                </a:ext>
              </a:extLst>
            </p:cNvPr>
            <p:cNvSpPr/>
            <p:nvPr/>
          </p:nvSpPr>
          <p:spPr>
            <a:xfrm>
              <a:off x="2051720" y="2132856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3BDE6A0D-1CAB-4DBD-9C84-B30FE88DCB63}"/>
                </a:ext>
              </a:extLst>
            </p:cNvPr>
            <p:cNvSpPr/>
            <p:nvPr/>
          </p:nvSpPr>
          <p:spPr>
            <a:xfrm rot="5400000">
              <a:off x="3203848" y="2024844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82B110A2-020E-4F14-8025-6D9A459CD51F}"/>
                </a:ext>
              </a:extLst>
            </p:cNvPr>
            <p:cNvSpPr/>
            <p:nvPr/>
          </p:nvSpPr>
          <p:spPr>
            <a:xfrm rot="10800000" flipH="1">
              <a:off x="3347864" y="3140968"/>
              <a:ext cx="900100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5BD88C6E-1665-453C-BBB7-2187F50CF044}"/>
                </a:ext>
              </a:extLst>
            </p:cNvPr>
            <p:cNvSpPr/>
            <p:nvPr/>
          </p:nvSpPr>
          <p:spPr>
            <a:xfrm rot="5400000">
              <a:off x="4435400" y="325735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ounded Rectangle 1">
              <a:extLst>
                <a:ext uri="{FF2B5EF4-FFF2-40B4-BE49-F238E27FC236}">
                  <a16:creationId xmlns:a16="http://schemas.microsoft.com/office/drawing/2014/main" id="{1D4DFD46-490D-4BC7-9F5F-DAFA0042D7A2}"/>
                </a:ext>
              </a:extLst>
            </p:cNvPr>
            <p:cNvSpPr/>
            <p:nvPr/>
          </p:nvSpPr>
          <p:spPr>
            <a:xfrm rot="10800000">
              <a:off x="4551784" y="443711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" name="그룹 5">
            <a:extLst>
              <a:ext uri="{FF2B5EF4-FFF2-40B4-BE49-F238E27FC236}">
                <a16:creationId xmlns:a16="http://schemas.microsoft.com/office/drawing/2014/main" id="{BA958411-CEF6-4887-9C00-DBD9DBCB4A20}"/>
              </a:ext>
            </a:extLst>
          </p:cNvPr>
          <p:cNvGrpSpPr/>
          <p:nvPr/>
        </p:nvGrpSpPr>
        <p:grpSpPr>
          <a:xfrm>
            <a:off x="7047309" y="2631370"/>
            <a:ext cx="3240000" cy="944910"/>
            <a:chOff x="6857924" y="2123332"/>
            <a:chExt cx="3240000" cy="9449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55B850-7220-4E9A-85D9-0469ABA5C725}"/>
                </a:ext>
              </a:extLst>
            </p:cNvPr>
            <p:cNvSpPr txBox="1"/>
            <p:nvPr/>
          </p:nvSpPr>
          <p:spPr>
            <a:xfrm>
              <a:off x="6857924" y="2123332"/>
              <a:ext cx="3240000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Repurpose firmware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F19947-0975-4E98-A5D1-E89EBB3D4D0E}"/>
                </a:ext>
              </a:extLst>
            </p:cNvPr>
            <p:cNvSpPr txBox="1"/>
            <p:nvPr/>
          </p:nvSpPr>
          <p:spPr>
            <a:xfrm>
              <a:off x="6857924" y="2421911"/>
              <a:ext cx="32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Some parameters, stored in ardupilot-raspberry, are not suitable when working with indoor-environment.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13" name="그룹 23">
            <a:extLst>
              <a:ext uri="{FF2B5EF4-FFF2-40B4-BE49-F238E27FC236}">
                <a16:creationId xmlns:a16="http://schemas.microsoft.com/office/drawing/2014/main" id="{87019B70-108A-4D72-8020-F17848F84ED3}"/>
              </a:ext>
            </a:extLst>
          </p:cNvPr>
          <p:cNvGrpSpPr/>
          <p:nvPr/>
        </p:nvGrpSpPr>
        <p:grpSpPr>
          <a:xfrm>
            <a:off x="3553135" y="5141029"/>
            <a:ext cx="3240000" cy="944910"/>
            <a:chOff x="2625196" y="4635551"/>
            <a:chExt cx="3240000" cy="9449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A4BA81-02A0-47F0-9352-33832339C313}"/>
                </a:ext>
              </a:extLst>
            </p:cNvPr>
            <p:cNvSpPr txBox="1"/>
            <p:nvPr/>
          </p:nvSpPr>
          <p:spPr>
            <a:xfrm>
              <a:off x="2625196" y="4635551"/>
              <a:ext cx="3240000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Problem by problem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DAEF24-53F4-40C7-925E-09D7D9105E96}"/>
                </a:ext>
              </a:extLst>
            </p:cNvPr>
            <p:cNvSpPr txBox="1"/>
            <p:nvPr/>
          </p:nvSpPr>
          <p:spPr>
            <a:xfrm>
              <a:off x="2625196" y="4934130"/>
              <a:ext cx="32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cs typeface="Arial" pitchFamily="34" charset="0"/>
                </a:rPr>
                <a:t>We are still working to solve this problem by searching this error, trying to adjust the value of parameters relating to Pre-arm Safety Checks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16" name="그룹 2">
            <a:extLst>
              <a:ext uri="{FF2B5EF4-FFF2-40B4-BE49-F238E27FC236}">
                <a16:creationId xmlns:a16="http://schemas.microsoft.com/office/drawing/2014/main" id="{CDBDB450-F061-46C9-BA01-98872EAA1E41}"/>
              </a:ext>
            </a:extLst>
          </p:cNvPr>
          <p:cNvGrpSpPr/>
          <p:nvPr/>
        </p:nvGrpSpPr>
        <p:grpSpPr>
          <a:xfrm>
            <a:off x="8229600" y="3886200"/>
            <a:ext cx="3240316" cy="944910"/>
            <a:chOff x="8040215" y="3360272"/>
            <a:chExt cx="3240316" cy="9449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171F61-5FBA-4DF0-964F-2A8482C49881}"/>
                </a:ext>
              </a:extLst>
            </p:cNvPr>
            <p:cNvSpPr txBox="1"/>
            <p:nvPr/>
          </p:nvSpPr>
          <p:spPr>
            <a:xfrm>
              <a:off x="8040215" y="3360272"/>
              <a:ext cx="3240316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Manual flight mode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35F8F1-8B69-49DD-804D-B884D05BBE35}"/>
                </a:ext>
              </a:extLst>
            </p:cNvPr>
            <p:cNvSpPr txBox="1"/>
            <p:nvPr/>
          </p:nvSpPr>
          <p:spPr>
            <a:xfrm>
              <a:off x="8040215" y="3658851"/>
              <a:ext cx="32403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Drone does not arm even if we change the manual flight modes that do not require GPS for the purpose of  indoor flight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19" name="그룹 21">
            <a:extLst>
              <a:ext uri="{FF2B5EF4-FFF2-40B4-BE49-F238E27FC236}">
                <a16:creationId xmlns:a16="http://schemas.microsoft.com/office/drawing/2014/main" id="{80927D8E-A558-47CB-99FC-40F794F4A0D0}"/>
              </a:ext>
            </a:extLst>
          </p:cNvPr>
          <p:cNvGrpSpPr/>
          <p:nvPr/>
        </p:nvGrpSpPr>
        <p:grpSpPr>
          <a:xfrm>
            <a:off x="1106073" y="2631370"/>
            <a:ext cx="3240000" cy="944910"/>
            <a:chOff x="916688" y="2125892"/>
            <a:chExt cx="3240000" cy="94491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5984F0-26AF-4194-8D48-FC2DC555F84B}"/>
                </a:ext>
              </a:extLst>
            </p:cNvPr>
            <p:cNvSpPr txBox="1"/>
            <p:nvPr/>
          </p:nvSpPr>
          <p:spPr>
            <a:xfrm>
              <a:off x="916688" y="2125892"/>
              <a:ext cx="3240000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Pre-arm check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49A933-4A7E-4D54-A072-3D106FC5AB5B}"/>
                </a:ext>
              </a:extLst>
            </p:cNvPr>
            <p:cNvSpPr txBox="1"/>
            <p:nvPr/>
          </p:nvSpPr>
          <p:spPr>
            <a:xfrm>
              <a:off x="916688" y="2424471"/>
              <a:ext cx="32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cs typeface="Arial" pitchFamily="34" charset="0"/>
                </a:rPr>
                <a:t>Configuring the settings of Pre-arm Safety Checks in Mission Planner (a ground control station for Plane, Copter and Rover)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22" name="그룹 22">
            <a:extLst>
              <a:ext uri="{FF2B5EF4-FFF2-40B4-BE49-F238E27FC236}">
                <a16:creationId xmlns:a16="http://schemas.microsoft.com/office/drawing/2014/main" id="{0035CDD8-3EF9-4E10-BDBF-F7FC5C97FFEB}"/>
              </a:ext>
            </a:extLst>
          </p:cNvPr>
          <p:cNvGrpSpPr/>
          <p:nvPr/>
        </p:nvGrpSpPr>
        <p:grpSpPr>
          <a:xfrm>
            <a:off x="2329604" y="3886200"/>
            <a:ext cx="3240000" cy="760244"/>
            <a:chOff x="1473068" y="3360271"/>
            <a:chExt cx="3240000" cy="76024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B9AA0C-6D2A-4985-B201-3C25DD1F7991}"/>
                </a:ext>
              </a:extLst>
            </p:cNvPr>
            <p:cNvSpPr txBox="1"/>
            <p:nvPr/>
          </p:nvSpPr>
          <p:spPr>
            <a:xfrm>
              <a:off x="1473068" y="3360271"/>
              <a:ext cx="3240000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Failsafe triggers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2F9C4-313F-4B9D-A9CD-1346EB0BEC6F}"/>
                </a:ext>
              </a:extLst>
            </p:cNvPr>
            <p:cNvSpPr txBox="1"/>
            <p:nvPr/>
          </p:nvSpPr>
          <p:spPr>
            <a:xfrm>
              <a:off x="1473068" y="3658850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cs typeface="Arial" pitchFamily="34" charset="0"/>
                </a:rPr>
                <a:t>The pre-arm check and the imported parameters does not fit and triggers failsafe error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99A4C13F-D3E9-4841-A80E-FD2E91CBB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8581" y="2821598"/>
            <a:ext cx="643610" cy="64361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68B5FE-90A2-40C7-AE8B-81366DEE3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807" y="2647603"/>
            <a:ext cx="728867" cy="72886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55B1F5E-F315-41C8-B9F7-DEE102072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807" y="3975912"/>
            <a:ext cx="643268" cy="6432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B7E8D93-C20B-4AF5-8E5A-4749F7717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243" y="3913611"/>
            <a:ext cx="593210" cy="59321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9EF3B8-6B87-46B0-93BA-F0E0393511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243" y="5276239"/>
            <a:ext cx="665028" cy="665028"/>
          </a:xfrm>
          <a:prstGeom prst="rect">
            <a:avLst/>
          </a:prstGeom>
        </p:spPr>
      </p:pic>
      <p:pic>
        <p:nvPicPr>
          <p:cNvPr id="25" name="8 Slide">
            <a:hlinkClick r:id="" action="ppaction://media"/>
            <a:extLst>
              <a:ext uri="{FF2B5EF4-FFF2-40B4-BE49-F238E27FC236}">
                <a16:creationId xmlns:a16="http://schemas.microsoft.com/office/drawing/2014/main" id="{D19C3E67-90D3-4EED-A0D1-B89BFC02AF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2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9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5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5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Default Design 1">
        <a:dk1>
          <a:srgbClr val="333300"/>
        </a:dk1>
        <a:lt1>
          <a:srgbClr val="FFFFFF"/>
        </a:lt1>
        <a:dk2>
          <a:srgbClr val="000000"/>
        </a:dk2>
        <a:lt2>
          <a:srgbClr val="969696"/>
        </a:lt2>
        <a:accent1>
          <a:srgbClr val="E5D58A"/>
        </a:accent1>
        <a:accent2>
          <a:srgbClr val="CCCC00"/>
        </a:accent2>
        <a:accent3>
          <a:srgbClr val="FFFFFF"/>
        </a:accent3>
        <a:accent4>
          <a:srgbClr val="2A2A00"/>
        </a:accent4>
        <a:accent5>
          <a:srgbClr val="F0E7C4"/>
        </a:accent5>
        <a:accent6>
          <a:srgbClr val="B9B900"/>
        </a:accent6>
        <a:hlink>
          <a:srgbClr val="999933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8EA1C0"/>
        </a:lt1>
        <a:dk2>
          <a:srgbClr val="FFFFFF"/>
        </a:dk2>
        <a:lt2>
          <a:srgbClr val="5F5F5F"/>
        </a:lt2>
        <a:accent1>
          <a:srgbClr val="B6CDDE"/>
        </a:accent1>
        <a:accent2>
          <a:srgbClr val="8A7CA2"/>
        </a:accent2>
        <a:accent3>
          <a:srgbClr val="C6CDDC"/>
        </a:accent3>
        <a:accent4>
          <a:srgbClr val="000000"/>
        </a:accent4>
        <a:accent5>
          <a:srgbClr val="D7E3EC"/>
        </a:accent5>
        <a:accent6>
          <a:srgbClr val="7D7092"/>
        </a:accent6>
        <a:hlink>
          <a:srgbClr val="336699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333300"/>
        </a:dk1>
        <a:lt1>
          <a:srgbClr val="FFFFFF"/>
        </a:lt1>
        <a:dk2>
          <a:srgbClr val="000000"/>
        </a:dk2>
        <a:lt2>
          <a:srgbClr val="969696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2A2A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3F0BDFB3-A02E-4750-9937-20DA601AFC4E}" vid="{0A02C0FF-F743-4CC9-AED1-FABD7A147A0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tf06207074</Template>
  <TotalTime>564</TotalTime>
  <Words>1320</Words>
  <Application>Microsoft Office PowerPoint</Application>
  <PresentationFormat>Widescreen</PresentationFormat>
  <Paragraphs>222</Paragraphs>
  <Slides>20</Slides>
  <Notes>2</Notes>
  <HiddenSlides>0</HiddenSlides>
  <MMClips>15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Gill Sans MT</vt:lpstr>
      <vt:lpstr>Gill Sans Nova Light</vt:lpstr>
      <vt:lpstr>Symbol</vt:lpstr>
      <vt:lpstr>Times New Roman</vt:lpstr>
      <vt:lpstr>Ubuntu</vt:lpstr>
      <vt:lpstr>Verdana</vt:lpstr>
      <vt:lpstr>Wingdings</vt:lpstr>
      <vt:lpstr>Default Design</vt:lpstr>
      <vt:lpstr>Mid-Project Reviews</vt:lpstr>
      <vt:lpstr>Project Stages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Manager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Status</dc:title>
  <dc:subject/>
  <dc:creator>Admin</dc:creator>
  <cp:keywords/>
  <dc:description/>
  <cp:lastModifiedBy>Jun Maxwell</cp:lastModifiedBy>
  <cp:revision>78</cp:revision>
  <cp:lastPrinted>1601-01-01T00:00:00Z</cp:lastPrinted>
  <dcterms:created xsi:type="dcterms:W3CDTF">2020-03-18T05:48:11Z</dcterms:created>
  <dcterms:modified xsi:type="dcterms:W3CDTF">2020-03-19T17:49:40Z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TC062070741033</vt:lpwstr>
  </property>
</Properties>
</file>